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61" r:id="rId3"/>
    <p:sldId id="260" r:id="rId4"/>
    <p:sldId id="263" r:id="rId5"/>
    <p:sldId id="297" r:id="rId6"/>
    <p:sldId id="262" r:id="rId7"/>
    <p:sldId id="264" r:id="rId8"/>
    <p:sldId id="266" r:id="rId9"/>
    <p:sldId id="279" r:id="rId10"/>
    <p:sldId id="294" r:id="rId11"/>
    <p:sldId id="288" r:id="rId12"/>
    <p:sldId id="289" r:id="rId13"/>
    <p:sldId id="290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82" r:id="rId22"/>
    <p:sldId id="295" r:id="rId23"/>
    <p:sldId id="273" r:id="rId24"/>
    <p:sldId id="275" r:id="rId25"/>
    <p:sldId id="276" r:id="rId26"/>
    <p:sldId id="277" r:id="rId27"/>
    <p:sldId id="281" r:id="rId28"/>
    <p:sldId id="291" r:id="rId29"/>
    <p:sldId id="278" r:id="rId30"/>
    <p:sldId id="280" r:id="rId31"/>
    <p:sldId id="283" r:id="rId32"/>
    <p:sldId id="284" r:id="rId33"/>
    <p:sldId id="292" r:id="rId34"/>
    <p:sldId id="287" r:id="rId35"/>
    <p:sldId id="293" r:id="rId36"/>
    <p:sldId id="286" r:id="rId37"/>
    <p:sldId id="296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2:24:11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97">
    <iact:property name="dataType"/>
    <iact:actionData xml:id="d0">
      <inkml:trace xmlns:inkml="http://www.w3.org/2003/InkML" xml:id="stk0" contextRef="#ctx0" brushRef="#br0">3348 9462 0,'51'0'68,"76"0"-57,-1 26 0,-50-26 3,-25 25-6,51-25 3,75 51 2,26-51-3,51 0 1,-51 0 1,0 0 1,-26 25-4,-24 0 2,-77-25 2,51 0-4,-51 0 3,-51 0-1,26 0 2,-1 0 8,1 0-10,-25 0 1,75 0-2,-50-25 2,50 25-1,26 0 4,-25-25-8,24 25 5,-49 0-1,-27 0 1,-24-26-2,24 26 4,-24-25 18,24 25-15,-24-25-11,-1 25 5,1 0 0,-1-26 12,0 26-12,26 0 0,-26 0 1,1-25-2,-1 25 2,1 0 10</inkml:trace>
    </iact:actionData>
  </iact:action>
  <iact:action type="add" startTime="59154">
    <iact:property name="dataType"/>
    <iact:actionData xml:id="d1">
      <inkml:trace xmlns:inkml="http://www.w3.org/2003/InkML" xml:id="stk1" contextRef="#ctx0" brushRef="#br0">3703 13622 0,'25'0'33,"77"0"-22,50 0 1,-25 0 2,-26 0-4,26 0 2,26 0-3,-1 0 3,0 0-1,-76 0-1,-25 0 1,25 0 0,-25 0 2,-1 0-1,-24 0-3,-1 0 2,26 0 1,0 0-1,101 0 0,101 26 1,1 24 0,51-50-1,-153 0-1,-101 26 1,-26-26 1,0 0 68,1 0-56</inkml:trace>
    </iact:actionData>
  </iact:action>
  <iact:action type="add" startTime="60438">
    <iact:property name="dataType"/>
    <iact:actionData xml:id="d2">
      <inkml:trace xmlns:inkml="http://www.w3.org/2003/InkML" xml:id="stk2" contextRef="#ctx0" brushRef="#br0">8422 13648 0,'0'25'43,"50"0"-21,-24 1 0,24-26-20,27 0 8,75 25 1,76 1 0,26 24 1,253-24-1,1 24 4,-153 26-8,-51-25 4,-76-25 1,-25 24 1,-76-50-4,-51 0 4,-50 0-3,24 0 1,-24-25 0,-26 0 4,25-1-7,1 26 16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54:59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44">
    <iact:property name="dataType"/>
    <iact:actionData xml:id="d0">
      <inkml:trace xmlns:inkml="http://www.w3.org/2003/InkML" xml:id="stk0" contextRef="#ctx0" brushRef="#br0">23896 9893 0,'26'0'54,"-1"0"-19,0 0-26,26 0 3,0 0-1,25 0 0,76 0 0,0-25 0,-25 25 1,-76-25-1,0 25 1,-1 0 0,1 0-3,-51-26 3,51 26-1,-26 0 1,1-25-1,-1 25 0,0 0 0,1 0 12,-1 0 23,51 0-36,76 0 2,26-25-1,-26 25 0,-50 0 1,-1 0-2,-75 0 1,-1 0 1,0 0 0</inkml:trace>
    </iact:actionData>
  </iact:action>
  <iact:action type="add" startTime="7823">
    <iact:property name="dataType"/>
    <iact:actionData xml:id="d1">
      <inkml:trace xmlns:inkml="http://www.w3.org/2003/InkML" xml:id="stk1" contextRef="#ctx0" brushRef="#br0">26890 9741 0,'25'0'66,"26"26"-55,0-26 1,25 0-1,-26 0 0,27 0 1,-1 25-2,0-25 1,25 0 0,-25 51 1,-25-51-1,0 25 2,0-25-4,25 0 3,-51 0 0,26 0-2,-26 0 25</inkml:trace>
    </iact:actionData>
  </iact:action>
  <iact:action type="add" startTime="8722">
    <iact:property name="dataType"/>
    <iact:actionData xml:id="d2">
      <inkml:trace xmlns:inkml="http://www.w3.org/2003/InkML" xml:id="stk2" contextRef="#ctx0" brushRef="#br0">24048 10756 0,'0'-25'56,"26"25"-45,25 0 1,101 0-1,-51 0 0,-25 0 0,26 0 1,-26 0-2,-25 0 1,-26 0 1</inkml:trace>
    </iact:actionData>
  </iact:action>
  <iact:action type="add" startTime="9298">
    <iact:property name="dataType"/>
    <iact:actionData xml:id="d3">
      <inkml:trace xmlns:inkml="http://www.w3.org/2003/InkML" xml:id="stk3" contextRef="#ctx0" brushRef="#br0">25571 10654 0,'50'0'76,"1"0"-65,25 0 0,-25 0 1,50 0-1,-25 0 0,-25 0 0,-25 0 2,-1 0 30,0 0-20</inkml:trace>
    </iact:actionData>
  </iact:action>
  <iact:action type="add" startTime="10009">
    <iact:property name="dataType"/>
    <iact:actionData xml:id="d4">
      <inkml:trace xmlns:inkml="http://www.w3.org/2003/InkML" xml:id="stk4" contextRef="#ctx0" brushRef="#br0">23338 11542 0,'76'0'11,"127"0"-4,51 51 5,50-51-1,-101 0-1,51 0 2,-127 0-2,-76 0 3</inkml:trace>
    </iact:actionData>
  </iact:action>
  <iact:action type="add" startTime="11738">
    <iact:property name="dataType"/>
    <iact:actionData xml:id="d5">
      <inkml:trace xmlns:inkml="http://www.w3.org/2003/InkML" xml:id="stk5" contextRef="#ctx0" brushRef="#br0">6544 8372 0,'51'25'46,"-26"-25"-36,1 0 1,25 0 0,-51 25 0,25-25 0,0 0 2,1 0-3,-1 26 0,0-26 1,1 0 2,-1 25 8,1-25 2,-1 0-11,0 0 22,1 0 0,-1 0-21,0 0-5,26 0 3,0 0 1,-26 0-1,1 0 11</inkml:trace>
    </iact:actionData>
  </iact:action>
  <iact:action type="add" startTime="13271">
    <iact:property name="dataType"/>
    <iact:actionData xml:id="d6">
      <inkml:trace xmlns:inkml="http://www.w3.org/2003/InkML" xml:id="stk6" contextRef="#ctx0" brushRef="#br0">6519 12075 0,'25'0'96,"26"0"-84,25 0-2,0 0 2,0-25 0,1 25-1,-1-26 0,-26 26 0,-24 0 0,-1 0 1,0-25-1,1 25 22,-1 0-20,1 0-3,-1 0 16,0 0 6,1 0 23,-1 0-31,0 0 42</inkml:trace>
    </iact:actionData>
  </iact:action>
  <iact:action type="add" startTime="22919">
    <iact:property name="dataType"/>
    <iact:actionData xml:id="d7">
      <inkml:trace xmlns:inkml="http://www.w3.org/2003/InkML" xml:id="stk7" contextRef="#ctx0" brushRef="#br0">20522 12151 0,'51'0'92,"101"0"-82,26 0 1,-26 0 0,102 0 1,-51 0 2,-51 0-4,0 0 3,-25 0-6,25 0 4,-50 0 0,24 0 1,-49 0-1,-1 0 0,0 0 2,-25-25-3,-1 25 3</inkml:trace>
    </iact:actionData>
  </iact:action>
  <iact:action type="add" startTime="25891">
    <iact:property name="dataType"/>
    <iact:actionData xml:id="d8">
      <inkml:trace xmlns:inkml="http://www.w3.org/2003/InkML" xml:id="stk8" contextRef="#ctx0" brushRef="#br0">23516 12075 0,'25'0'55,"26"0"-43,0 0-3,25 0 3,0 0-1,51 0 1,25 0-2,0 0 1,51 0 1,0 0-1,0 0 0,0 0 0,76 0 3,-127 0-5,-50 25 2,-1-25 1,-76 0-1,26 0 0,0 0 1,0 0-1,25 0 0,-26 0 1,77 0-2,76-25 2,26-26-1,24 26 0,52-26 1,-102 51-2,76 26 2,-26-26-1,1 0 0,0 0 1,-102 0 1,102 0-3,-51 0 4,25 0-7,-76 25 6,-76 0-3,-25 1 1,0-26 1,-1 0 0,1 0 1,-25 0-3,50 0 0,0 0 1,51 0 0,-51 0 0,-26 0 0,27 25 1,-27-25 0,1 0-2,0 0 2,-26 0 0,26 0-2</inkml:trace>
    </iact:actionData>
  </iact:action>
  <iact:action type="add" startTime="32776">
    <iact:property name="dataType"/>
    <iact:actionData xml:id="d9">
      <inkml:trace xmlns:inkml="http://www.w3.org/2003/InkML" xml:id="stk9" contextRef="#ctx0" brushRef="#br0">28666 11618 0,'50'0'65,"1"0"-53,76 0-1,25-25 1,0 25-2,51 0 3,-76 0-3,-51 0 2,-25 0-1,0 0 1,-26 0 9,0 0-9,26 0 0,0 0-3,-26-25 3,1 25-1,24-26 12,-24 26-12,-1 0 0</inkml:trace>
    </iact:actionData>
  </iact:action>
  <iact:action type="add" startTime="37096">
    <iact:property name="dataType"/>
    <iact:actionData xml:id="d10">
      <inkml:trace xmlns:inkml="http://www.w3.org/2003/InkML" xml:id="stk10" contextRef="#ctx0" brushRef="#br0">3754 14688 0,'25'0'77,"77"0"-67,50 0 2,152 0 0,1 0-2,151 0 1,52 0 1,-102 0-1,152 0 1,-51 0-2,-76 0 3,-126 0-1,-178 0 0,-26 0-3,1 0 4,-52 0-4,26 0 3,1 0-1,75 0 1,0 0-2,51 0 2,25 0-1,-25 0 0,51 50 0,-51-50 1,101 0 3,-101 0-6,25 0 2,26 0-1,-51 0 2,-51-25-2,-50 25 2,-77 0-2,1 0 2,24 0 0,-24 0-2,24 0 13,-24 0-13,-1 0 2,77 0-1,-52 0 2,1-25-1,25 25-1,0 0-1,0 0 2,0 0-2,26 0 2,-26 0 2,0 0-7,-50 0 6,-1 0 56,0 0-47,26 0 21,-26 0-32,26 0 0,0 0 2,0 0-2,-1 0 0,-24 0 0,-1 0 11,26 0-10,-26 0-1,26 0 0,-26 0 1,26 0 9,0 0 2,-26 0 11,0 0-23,1 0 36</inkml:trace>
    </iact:actionData>
  </iact:action>
  <iact:action type="add" startTime="45420">
    <iact:property name="dataType"/>
    <iact:actionData xml:id="d11">
      <inkml:trace xmlns:inkml="http://www.w3.org/2003/InkML" xml:id="stk11" contextRef="#ctx0" brushRef="#br0">23922 12734 0,'-26'0'25,"1"0"-16,-26 51 1,26 25 1,-1-25 1,1 0-1,25-26 11,51-25 3,25 0-14,127 0-1,-26 51 0,-75-51 2,25 25 0,-26-25-2,51 0 2,1 0 0,50 0-1,-77 26-1,-49-26 1,-27 25 2,1 0-4,-26-25 3,1 26 1,24-26-2,27 25 0,-1-25 0,25 0 0,-50 25 1,-26-25-2,1 26 1,-1-26 0,0 25 1,26 1-1,25 24 2,-25-24-4,0-1 2,-26 0 0,0-25 2,1 0-2,25 26 14,-1-1-6,-50 0-7,26-25-2,-52 0 96,1-76-84,25 0-19,0 26 4,0-103 2,0-24 2,0 25 2,0-1-3,0 77 1,51-25 1,-51 50-1,76 51 101,51 0-101,-51 0 0,76 0 0,0 0 2,26 25-3,-77 1 1,1-1 2,-26-25-3,-51 26 1,26-26 2,-26 0-3,26 0 14,0 0-15,25 0 3,-25 25-1,50-25 0,-76 0 1,77 0-1,-77 0 0,-25 25 0,26-25 0,24 0 2,1 0-3,0 0 1,0 0 2,-1 0-3,-24 0 1,-1 0 24,26-25-25,-1 25 2,27-51-2,-52 26 2,0 25-1,1-26 0,-26 1 68,-26 25-33</inkml:trace>
    </iact:actionData>
  </iact:action>
  <iact:action type="add" startTime="51809">
    <iact:property name="dataType"/>
    <iact:actionData xml:id="d12">
      <inkml:trace xmlns:inkml="http://www.w3.org/2003/InkML" xml:id="stk12" contextRef="#ctx0" brushRef="#br0">18290 13166 0,'25'0'67,"26"25"-54,127 0-3,202 26 2,26 0-1,101 25-1,1-25 2,-102-26-1,-51 26 1,-51-26-2,-75-25 4,-128 0-4,-25 0 0,0 0 4,51 0-4,-25 0 3,24 0-4,77 0 2,-25-25 3,126 25-5,51 0 2,1 0 0,-1 0 0,-152 0 0,101 0 0,1 0 0,-52 0 1,1 0-1,-51 0 0,51 0 1,50 0 4,-25 0-8,-25 0 2,-102 0 1,76 0 0,-25 0 1,0 0 0,51 51-2,-127-51 1,-26 0 1,102 0 0,0 0-2,51 0 1,-153 0 1,102 0-2,-101 0 2,50 0-1,-51 0 0,-25 0 0,0 0 1,1 0-1,-27 0 0,1 0 0,25 0 1,26-26-1,-52 26-1,26 0 2,26 0-1,25 0 1,25 0-1,0 0 0,0 0 1,-101 0-1,0 0-1,-26 0 25,26 0-23,25 0 1,26 0-5,-1 0 3,-25 0 1,-25 0-1,25 0 0,-25 0 2,-1 0-2,27 0 1,-27 0-1,1 26 1,0-26-1,76 25 5,-26-25-10,26 0 4,-51 0 2,0 0-2,-50 0 2,24 0 0,-24 0 10,-1 0-11,0 0 78,26 0-77,-26 0 10,1 0-11,25-25 13,25 25-14,25 0 1,-50 0 1,-26 0 0,1 0-1,-1 0 0,0 0 22,1 0-22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04:2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66">
    <iact:property name="dataType"/>
    <iact:actionData xml:id="d0">
      <inkml:trace xmlns:inkml="http://www.w3.org/2003/InkML" xml:id="stk0" contextRef="#ctx0" brushRef="#br0">8346 9158 0,'25'0'125,"0"0"-115,26 0 1,0 0 0,25 0 0,76-25 0,0 25 1,-25 0-2,25 0 1,1 0 1,49 0-1,-24 50 1,-51-24 8,-51-1-17,0 0 7,0 1 1,-25-26 0,0 25 0,-1-25 1,52 0-1,-26 0 1,-25 0-2,-1 0 4,-24 0-5,25 0 3,50 0 0,-25 0-1,0 0 0,51-25 0,-51 25 0,0 0 0,-25 0 0,0 0 0,0 0 2,25 0-3,0 0 1,0 0 0,25 0 1,1 0-1,50-26 1,-25 26 0,-51 0-2,0 0 1,-25-50 1,0 50-2,-26 0 1,0 0 13,26 0-14,-26 0 2,26 0 11,0 0-12,0 0 0,25 0 1,51 0-2,-51 0 2,-26 0-2,1 0 2,0 0-1,0 0 0,25 0 0,25 0 3,51 0-4,1 0 0,24-26 2,-25 26-1,-76 0 0,26 0 0,-51 0 1,25 0-1,-51 0 0,51-25 0,-50 25 1,24 0-1,-24 0 0,-1-25 0,0 25 23,1 0-31,25-26-3,-1 1 19,1-1-7,-26 26 1,1 0 0,-1 0-5,0 0 3,1-25 11,-1 0 2,1 25-3,-1-26-9,0 26-1,1-25 92,-1 0-93,26-1 0,-26 1 14,1 25-13,-26-26 0</inkml:trace>
    </iact:actionData>
  </iact:action>
  <iact:action type="add" startTime="33896">
    <iact:property name="dataType"/>
    <iact:actionData xml:id="d1">
      <inkml:trace xmlns:inkml="http://www.w3.org/2003/InkML" xml:id="stk1" contextRef="#ctx0" brushRef="#br0">15778 4744 0,'0'26'213,"0"-1"-134,0 0-58,26-25 94,25 0-104,25 0-1,101 76 2,-101-76 0,0 26-1,-25-26-1,-76 0 69,-26-26-66,-25 26-2,25 0-1</inkml:trace>
    </iact:actionData>
  </iact:action>
  <iact:action type="add" startTime="34650">
    <iact:property name="dataType"/>
    <iact:actionData xml:id="d2">
      <inkml:trace xmlns:inkml="http://www.w3.org/2003/InkML" xml:id="stk2" contextRef="#ctx0" brushRef="#br0">15677 5074 0,'0'0'0,"25"25"9,-25 1 3,0 24-1,0 52 1,0-1-1,0 52 0,0-52 1,0 26-2,-25 50 1,-26-24 1,51-27-1,-25-24 1,-1 25-1,1-51 0,25-25 0,0-26 1,0 0-2,-25 26 2,25-26 10,0 26-11,0-26 1,25 1 0,-25-1-2,0 1 2,25-26 0,-25 25 9,0 0 2,0 1-11,0 24-2,0 1 2,-25 25-1,25-50 0,0-1 1,0 0-1,0 1-1,0-1 14,0 0-14,0 1 82,25-26-81,1 0 22,-1 25-11,1-25-10,-1 0-1,76 26 1</inkml:trace>
    </iact:actionData>
  </iact:action>
  <iact:action type="add" startTime="35819">
    <iact:property name="dataType"/>
    <iact:actionData xml:id="d3">
      <inkml:trace xmlns:inkml="http://www.w3.org/2003/InkML" xml:id="stk3" contextRef="#ctx0" brushRef="#br0">17098 5251 0,'50'0'24,"1"26"-15,25-26 2,0 0 1,51 0-1,-25 0 0,-1 0 0,-50 25 13,0-25-14,-1 26 1,1-26 1,-26 0 0,1 25-1,-1-25 22,-25 25-21,0 26 10,0-26-11,0 128 1,-25 24-2,-1-50 2,-24 25-1,-1 76 0,-25-50 1,50-76 0,26 24-2,-25-24 1,25-26 1,0 25-2,0-75 1,0 24 35,0-24-34,0-1-2,0 26 2,0-26-1,0 1 1,0 24-2,0 1 1,0 0 1,0-26 0</inkml:trace>
    </iact:actionData>
  </iact:action>
  <iact:action type="add" startTime="36677">
    <iact:property name="dataType"/>
    <iact:actionData xml:id="d4">
      <inkml:trace xmlns:inkml="http://www.w3.org/2003/InkML" xml:id="stk4" contextRef="#ctx0" brushRef="#br0">17503 7484 0,'26'0'64,"25"0"-53,-26 0 11,0 0-8,1 0-5,-1 0 3,0 0-1,1 0 13</inkml:trace>
    </iact:actionData>
  </iact:action>
  <iact:action type="add" startTime="37417">
    <iact:property name="dataType"/>
    <iact:actionData xml:id="d5">
      <inkml:trace xmlns:inkml="http://www.w3.org/2003/InkML" xml:id="stk5" contextRef="#ctx0" brushRef="#br0">16666 5404 0,'0'-26'13,"-50"26"52,-1 0-53,25 26-1,1-26-1,25 25 2,-25 0 11,-1 1-12,26-1 0,0 26 11,0-26-10,0 26-1,0-26 0,0 26 0,0-26 12,0 1-12,0 25 1,0-26-1,26 0 11,-26 1-9,0-1 8,25 0 3,0-25-14,26 26 1,0-26 1,0 25-1,25 0 0,-25-25 0,-1 26-1,-24-26 2,24 0-1,-24 0 1,24 0 0,1 0-1,-51-26 0,26 1-1,-1 25 3,-25-25-3,0-1 1,25 1 1,-25-26-1,0 26 0,0 0 0,0-52 2,-25 27-3,0-1 1,-1 51 0,1-51 0,-1 26 1,1-26-1,-26 0 0,51 26 2,-25 0-4,25-1 48,-25 26 24,-26 0-71,-25 0 1,50 0 0,-24 0 1,24 0 2,1 0-5,0 0 0,-1 0 3,1 0 0,-1 0 10,1 26-11,0-26 12,-1 25-1,1 0 1</inkml:trace>
    </iact:actionData>
  </iact:action>
  <iact:action type="add" startTime="41299">
    <iact:property name="dataType"/>
    <iact:actionData xml:id="d6">
      <inkml:trace xmlns:inkml="http://www.w3.org/2003/InkML" xml:id="stk6" contextRef="#ctx0" brushRef="#br0">16311 9133 0,'51'0'156,"25"0"-145,25 0 0,1 0 1,76 25-1,-26 0-1,-51-25 3,-25 26-2,-25-26 2,25 0-3,-25 0 0,0 0 1,-26 0 2,0 0 9,1 0-12,-1 0 2,0 0-1,26 0 2,-25 0-4,-1 0 2,76 0 1,-50 0-1,-25 0 1,-1 0 0,26 0 0,-26 0-2,26 0 1,-1 0 0,52 0 8,25 0-16,25 0 9,51-26-1,0 26 0,0 0 0,51 0 1,25 0 0,-76 0-3,50 0 3,-101 0 0,1 0-1,-27 0 0,-24 0 0,25 0 1,-26-25-2,-50 25 2,0 0 0,-1 0 3,1 0-8,25 0 5,-25 0-2,0 0 1,25-25 1,-25 25-2,75 0 2,-49 0-1,24-26 1,1 26-1,-1-51 0,26 26 0,-26 25 1,26 0-1,-51-25 0,0 25 0,26 0 1,-1 0-1,26 0 0,-25 0 0,-1 0 0,26 0 1,-51 0 0,0 0-2,26 0 1,-52 0 1,26 0-1,1 0 0,-1 0 0,0 0 2,-25 0-3,50 25 2,0-25 0,26 51-1,-76-51-1,50 0 3,26 0-2,26 0 1,-1 0-2,0-26 1,-25 26 0,-26 0 0,26 0 0,-76 0 0,0 0 1,-1 0 0,-24 0-2,101 0 2,-51 0-1,50 0 4,27 0-8,-1-25 5,25 0-1,26 25 0,-126 0 1,75 0-2,-51 0 2,26 0-1,-51 0 0,0 0 0,26 0 2,-26 0-1,0 0-1,25 0-1,26 0 1,-25 0 1,75 0-2,-75 0 2,25 25-2,-51-25 4,-51 0 1,0 0-10,1 25 18,50-25-12,76 0 1,-25 26 0,-26-1 0,26 1-3,-51-1 2,26 26 2,-51-26-3,-26-25 2,0 0 10,1 0-10,-1 0-1,-50 0 102,-1 0-103</inkml:trace>
    </iact:actionData>
  </iact:action>
  <iact:action type="add" startTime="65654">
    <iact:property name="dataType"/>
    <iact:actionData xml:id="d7">
      <inkml:trace xmlns:inkml="http://www.w3.org/2003/InkML" xml:id="stk7" contextRef="#ctx0" brushRef="#br0">11415 11213 0,'25'0'103,"77"0"-91,76 0-4,24 0 4,154 0 1,50 0-3,101-26 0,0 1 2,-101 25-1,51 0 0,-102 0 0,-101 0 0,-51 0 0,-77 0 1,-24 0 0,25 0-1,-51 0 0,0 0 1,0 0 1,51 0-4,-26 0 2,52 0 0,49 0 1,-75 0-2,26 0 2,-52 0 0,127 25-2,-75-25 1,-77 0 2,50 0-3,27 0 1,-1 0 1,51 0-1,0 0 0,101 0 0,26-51 1,-26 26 0,1-26 0,-77 26-1,77 25-1,-1-51 0,0 51 2,-50 0-1,51 0 1,-52 0-1,102 0 0,-101 0 0,-51 0 0,51 0 0,-1 0 1,26 0 0,-126 0-2,-1 0 2,0 0-1,0 0 2,26 0-1,-26 0-3,-51 0 3,26 0 0,51 0 0,50-25-3,-25 25 3,-51-25-1,26 25 0,-102 0 0,0 0 1,0 0-1,-25 0 0,25 0 1,0 0-3,26 0 4,-1 0-1,-25 0-3,76 0 3,26 0 1,76 0-4,-51 0 2,-51 0 1,0 0-1,-25 0 0,-51 0 0,-51 0 1,1 0-1,25 0 11,-1 0-10,1 0 0,-26 0 6,26 0-14,-26 0 18,1 0 68</inkml:trace>
    </iact:actionData>
  </iact:action>
  <iact:action type="add" startTime="77241">
    <iact:property name="dataType"/>
    <iact:actionData xml:id="d8">
      <inkml:trace xmlns:inkml="http://www.w3.org/2003/InkML" xml:id="stk8" contextRef="#ctx0" brushRef="#br0">20675 8752 0,'0'25'23,"25"-25"-12,0 26 1,1-26 9,-26 25-9,25-25 11,0 0-1,1 0 13</inkml:trace>
    </iact:actionData>
  </iact:action>
  <iact:action type="add" startTime="78491">
    <iact:property name="dataType"/>
    <iact:actionData xml:id="d9">
      <inkml:trace xmlns:inkml="http://www.w3.org/2003/InkML" xml:id="stk9" contextRef="#ctx0" brushRef="#br0">21613 11010 0,'-25'50'234,"25"-24"-222,0 24 0,0-24-1,0-1 11,0 1 2,0-1 22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04:2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806">
    <iact:property name="dataType"/>
    <iact:actionData xml:id="d0">
      <inkml:trace xmlns:inkml="http://www.w3.org/2003/InkML" xml:id="stk0" contextRef="#ctx0" brushRef="#br0">6671 15296 0,'26'0'136,"24"0"-122,52 0-6,151 0 2,103 0 2,202-25-1,51 0 2,-153 25-1,52 0-2,-52 0 1,-101 0 0,-101 0 1,0 0 4,-127 0-11,-51 0 8,-26 0 2,1 0-7,25 0 1,-25 0 3,50 0-1,26 0 0,-51 0 1,51 0-2,-25 0 1,-26 0 0,25 0 1,-75 0-1,75 0 0,-25 0 1,26 25-1,75-25 0,-101 0 0,26 0 0,25 0 2,-51 0-2,25 0 0,26 0 1,25 25-1,-25-25 22,25 26-29,-75-26-3,24 0 7,26 51 2,0-51 12,-51 0-20,-26 0 7,52 0 3,-77 0-1,51 0 0,1 0 1,-52 0 0,0 0 0,26 0-4,-26 0 3,26 0 2,0 0-1,50 25-1,-50-25 0,-26 0 3,26 0-6,-25 0 4,-1 0-2,26 0 1,-1 0 1,-24 0-1,-1 0 0,0 0 11</inkml:trace>
    </iact:actionData>
  </iact:action>
  <iact:action type="add" startTime="48762">
    <iact:property name="dataType"/>
    <iact:actionData xml:id="d1">
      <inkml:trace xmlns:inkml="http://www.w3.org/2003/InkML" xml:id="stk1" contextRef="#ctx0" brushRef="#br0">6747 13698 0,'0'-25'158,"0"0"-147,0-1 7,0-24-14,0-52 8,0 1-2,0 75 2,0-24-1,0 24 0,0 1 23</inkml:trace>
    </iact:actionData>
  </iact:action>
  <iact:action type="add" startTime="54907">
    <iact:property name="dataType"/>
    <iact:actionData xml:id="d2">
      <inkml:trace xmlns:inkml="http://www.w3.org/2003/InkML" xml:id="stk2" contextRef="#ctx0" brushRef="#br0">9107 13318 0,'25'-25'66,"26"25"-55,-1 0-1,1-26 2,0 26-1,0 0 24,-26 0-34,0 0 9,26 0-9,-26 0 19,1 0 26,-1 0 55,1 0-55,-1 0-24,0 0-11,1 0 1,-1 0-2</inkml:trace>
    </iact:actionData>
  </iact:action>
  <iact:action type="add" startTime="68417">
    <iact:property name="dataType"/>
    <iact:actionData xml:id="d3">
      <inkml:trace xmlns:inkml="http://www.w3.org/2003/InkML" xml:id="stk3" contextRef="#ctx0" brushRef="#br0">16793 14003 0,'51'0'80,"25"0"-70,51 0 1,25 0 0,-50 0 0,50 0 0,51 0 2,76 0-4,-26 0 3,1 0-1,-51 0-1,101 0 2,1 0-1,-26 51 1,-76-26-1,-26 26 1,-75-51-1,50 25 0,-25-25 1,-26 0 1,-24 0-4,24 0 2,-25 0 1,0 0-2,0 0 2,26 0-2,-1 0 2,52 0-1,-27-25 12,-24 25 3,152 0-14,-178 0-3,50 0 13,-24 0-22,25 0 9,101 0 2,-126 0 1,24 0-1,-49 0 1,75 0 10,51 0-21,-51 0 10,76 0-1,-76 0 2,-50 0-2,50 0 2,0 0-1,-25 0 2,0-51-4,25 76 4,-76-25-1,76 0-2,-25 0 1,-25 0 1,-26 0-1,51 0 1,-51 0-2,-25 0 2,25 0-2,51 0 3,-51 0-3,76 0 4,-76 0-1,51-50-6,-26 50 4,-25 0 0,26 0 0,-26 0 2,25 0-1,26-26-2,-51 26 1,51 0 1,-51 0-2,77 0 2,-1 0 0,-51 0 0,26 0-1,-76 0-2,25 0 3,-51 0-1,1 0 104,-1 0 19,0 0-78,1 0-35,-1-25-10,0 25 2,1 0-4,-1 0 3,1 0 22,-1 0-23,26 0 0,-26 0 0,26 0 1,-26 0-1,1 0 23,-1 0-12,26 0 0,-26 0-10,0 0-1,1 0 22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04:2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7">
    <iact:property name="dataType"/>
    <iact:actionData xml:id="d0">
      <inkml:trace xmlns:inkml="http://www.w3.org/2003/InkML" xml:id="stk0" contextRef="#ctx0" brushRef="#br0">6671 14459 0,'26'0'77,"-1"0"-65,0 26-1,51-26 0,26 25-1,126 0 2,-25 26-1,0-51 0,76 26 1,-25 24 0,-51-50-2,25 26 1,-126-26 0,101 50 1,-1-24 0,52-26-2,51 0 2,-1 0-1,51 0 0,-152 0 1,76 0-1,-177 0 0,-26 0 0,0 0 0,51 0 1,-51 0-1,51 0 0,-26 0 1,102-26-1,0 26 1,0 0-2,25 0 1,77 0 2,-1-25-3,1 0 1,-52 25 2,-24-51-4,-77 51 3,-51 0 0,1 0-2,-52 25 1,1-25 2,-26 0-3,77 26 1,-1-26 2,52 0-4,50 0 3,76 25-1,-26-25 2,-100 0-3,-1 0 4,127 0 13,-127 0-21,0 0 4,-25 0 0,25 0 1,-50 0 1,25 0-1,-26 0 1,26 0-2,-26 0 2,52-25 1,50 25-4,-26-51 3,-101 26-1,51 25 1,-102 0-2,1 0 14,-1 0-13,51 0 1,-25 25-1,0-25 0,-26 0-1</inkml:trace>
    </iact:actionData>
  </iact:action>
  <iact:action type="add" startTime="13335">
    <iact:property name="dataType"/>
    <iact:actionData xml:id="d1">
      <inkml:trace xmlns:inkml="http://www.w3.org/2003/InkML" xml:id="stk1" contextRef="#ctx0" brushRef="#br0">15931 5125 0,'25'0'44,"51"0"-33,51 0 1,-51 0-1,0 0 1,-25 0-1,0 0-1,-26 0 2,26 0 0</inkml:trace>
    </iact:actionData>
  </iact:action>
  <iact:action type="add" startTime="14124">
    <iact:property name="dataType"/>
    <iact:actionData xml:id="d2">
      <inkml:trace xmlns:inkml="http://www.w3.org/2003/InkML" xml:id="stk2" contextRef="#ctx0" brushRef="#br0">16159 5708 0,'0'0'1,"51"0"6,-26 0 4,0 0 1,1 0-1</inkml:trace>
    </iact:actionData>
  </iact:action>
  <iact:action type="add" startTime="14798">
    <iact:property name="dataType"/>
    <iact:actionData xml:id="d3">
      <inkml:trace xmlns:inkml="http://www.w3.org/2003/InkML" xml:id="stk3" contextRef="#ctx0" brushRef="#br0">16057 5632 0,'51'-25'78,"25"25"-68,-25 0 2,0 0-1,0 0 0,-1 0 1,1 0-2,-26-26 2,1 26-1</inkml:trace>
    </iact:actionData>
  </iact:action>
  <iact:action type="add" startTime="15404">
    <iact:property name="dataType"/>
    <iact:actionData xml:id="d4">
      <inkml:trace xmlns:inkml="http://www.w3.org/2003/InkML" xml:id="stk4" contextRef="#ctx0" brushRef="#br0">15855 6089 0,'25'0'45,"26"0"-34,25 0 0,-26 0 3,1 0-6,0 25 4,0-25 1,-26 0-4,0 0 15,1 0-14,25 0 2,-26 0-1,0 0 11</inkml:trace>
    </iact:actionData>
  </iact:action>
  <iact:action type="add" startTime="26902">
    <iact:property name="dataType"/>
    <iact:actionData xml:id="d5">
      <inkml:trace xmlns:inkml="http://www.w3.org/2003/InkML" xml:id="stk5" contextRef="#ctx0" brushRef="#br0">18518 15195 0,'26'0'57,"24"0"-47,26 0 1,127 0 0,203 0 1,0 0-1,507-51 0,128 51 0,-204 0 2,-102 0-3,-227 0 1,-255 0 0,1 0 0,-152 0 1,50 0-1,-51 0 1,1 0-1,25 0 0,-26 0 0,51 0 1,-25 0-2,25 0 2,51 0 2,51 0-6,0 0 3,-102 0 1,51 0-1,-76 0 0,-26 0 1,-76 0-2,26 0 2,-25 0 0,24 0-1,-24 0-1,100 0 3,-49 0-3,75 0 1,51 0 2,0 0-2,-76 0-1,-26 0 2,-50 0-1,-1 0 2,1 0 7,0 0-9,0 0 2,-1 0-2,27 0-1,-27 0 1,1 0 2,25 0-2,-51 0-1,1 0 2,-1 0 10</inkml:trace>
    </iact:actionData>
  </iact:action>
  <iact:action type="add" startTime="33663">
    <iact:property name="dataType"/>
    <iact:actionData xml:id="d6">
      <inkml:trace xmlns:inkml="http://www.w3.org/2003/InkML" xml:id="stk6" contextRef="#ctx0" brushRef="#br0">26484 5201 0,'51'0'79,"25"-26"-66,-26 1-2,27 0-1,24 25 0,-50-26 2,-1 26 0,1 0-2,-51-25 1,26 25 0,24 0 1,-24 0-1,-1-25 0,26 25 0,-26 0 81,1 0-71,-1-26 1,0 26 70,1 0-81,-1 0 1,-25-25 9,25 25-10,1 0 11,-1 0-11,0 0 1,1 0-1,-1 0 1,1 0 10,24 0-11,-24 0 1,24 0-2,-24-26 2,-1 26 0,51 0-2,-25 0 12,-26 0-10,26 0-1,0 0 0,-51-25 1,51 25 0,-26 0 9,0 0 14,-25-25-11,26 25-15,-1 0 25,0 0-11</inkml:trace>
    </iact:actionData>
  </iact:action>
  <iact:action type="add" startTime="38796">
    <iact:property name="dataType"/>
    <iact:actionData xml:id="d7">
      <inkml:trace xmlns:inkml="http://www.w3.org/2003/InkML" xml:id="stk7" contextRef="#ctx0" brushRef="#br0">22450 12253 0,'26'25'64,"-1"-25"-53,0 0 0,26 0 0,-25 0 1,24 0-1,1 0 1,-26-25-2,1 25 2,-1 0-1,0 0 0,1 0 2,-1 0-3,1 0 1,-1 0 1,0 0 10,1 0-11,-1 0 1,0 0-2,1 0 2,-1 0 1,1 0-2,-1 0-2,0 0 14,1 0 11,-1 0-11,0 0-12,1 0 35,-1 0-32,0 0-6,1 0 2,-1 0 2,1 0-1,-1 0 34,0 0-21,-25 25-14,26-25 1,-1 0 11,0 25 12,1 1-10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10:24:17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0">
    <iact:property name="dataType"/>
    <iact:actionData xml:id="d0">
      <inkml:trace xmlns:inkml="http://www.w3.org/2003/InkML" xml:id="stk0" contextRef="#ctx0" brushRef="#br0">4287 15525 0,'25'25'18,"0"1"-5,26-26-3,-26 25 1,1-25 1,25 0-2,50 0 1,0 0 1,-24 0 0,75 0 0,76 25-2,-25-25 2,0 0-2,0 26 2,0-26-1,25 50 0,-25-24 0,-51-26 0,26 0 0,-26 0 2,0 0-3,-25 0 1,-51 0 1,26 0-1,50 0 0,-76 25 0,26 0 1,-52-25-1,1 0 0,25 0 0,0 0 1,76 0-1,-50 0 0,50 0 0,76 0 1,-25 0 0,-50 0-2,50 0 1,0 0 2,-1 0-3,-24 0 1,-102 0 1,102 0-1,-51 0 0,-51 0 1,0 0-2,0 0 2,-25 0 0,50 0-2,1 0 2,50 0-1,-76 0 0,76 0 0,0 0 3,-25 0-6,-25 0 4,-1 0-1,-25 0 1,-25 0-2,25 0 3,0 0-3,0 0 1,26 0 1,-77 0-1,77 0 0,-1 0 1,26 0-2,25-25 2,102 0-1,25-51 1,25 25-2,-152 26 2,77 25 0,-26-51-2,-26 25 2,-75 1 0,-26 25-2,51 0 1,-51-25 2,51 25-3,-26-26 1,77-24 1,-77 50-2,26-26 2,25 1 0,-50 25-2,-1 0 3,-25 0-2,26-26-1,-77 26 2,0 0-1,1 0 0,-1 0 0,1 0 0,24 0 1,-24 0-1,-1 0 1,26 0-2,0 0 1,-1 0 1,1 0-1,-26 0 1,1 0-2,24 0 2,-24 0 22</inkml:trace>
    </iact:actionData>
  </iact:action>
  <iact:action type="add" startTime="25433">
    <iact:property name="dataType"/>
    <iact:actionData xml:id="d1">
      <inkml:trace xmlns:inkml="http://www.w3.org/2003/InkML" xml:id="stk1" contextRef="#ctx0" brushRef="#br0">17681 10807 0,'51'0'55,"101"0"-43,51 0-1,51 0 0,50 0 2,-50 0-4,50 0 2,153 0 2,-51 0-3,-51 0 2,-51 0-1,51 0 1,-50 0-2,-77 0 1,-25-51 1,0 51-1,101 0 1,1 0-1,-77 25 0,-25 1 0,-101-26 0,101 0 1,0 0-1,-1 0 2,52 0-4,-26 0 3,-25 0-2,0 0 2,0 0-1,0 0 0,-51 0 0,153 0 1,50 0-1,0 0 1,0 0-1,-50 0 0,-1 0 0,1 0 1,-52 0-1,-75 0 0,25 25 0,-51-25 1,-25 0-2,-51 0 2,51 0 0,-26 0-2,102-25 2,0 25-1,51-51 0,-51 51 0,25-25 1,26 25-1,-1 0 0,-50 0 4,-50 0-7,24-26 3,-126 26 0,25-25 1,-25 25-1,-26-26 15,-76-24 96,-25-1-111</inkml:trace>
    </iact:actionData>
  </iact:action>
  <iact:action type="add" startTime="35232">
    <iact:property name="dataType"/>
    <iact:actionData xml:id="d2">
      <inkml:trace xmlns:inkml="http://www.w3.org/2003/InkML" xml:id="stk2" contextRef="#ctx0" brushRef="#br0">17884 9412 0,'76'0'157,"76"0"-146,51 0 1,-25 0-1,76 0 0,-52 25 0,1-25 0,-76 0 0,-51 0 0,-25 0 0,0 0 1,0 0 1,-1 0-4,26 0 14,-25 0-12,25 0 1,-25 0-1,0 0 0,-1 0-1,-24 0 2,-1 0 11,26 0-1,50 0-11,52 0 1,-27 0 0,-49 0-2,-1 0 2,0 0-1,76 0 0,26 0 0,25-51 1,-1 26-1,-24-1 0,-102 26 0,-25 0 0,-26 0 1,26 0-1,25 0 0,26 0 0,24 0 0,-49 0 1,-52 0-1,0 0 79,1 0-79,75-50 0</inkml:trace>
    </iact:actionData>
  </iact:action>
  <iact:action type="add" startTime="36840">
    <iact:property name="dataType"/>
    <iact:actionData xml:id="d3">
      <inkml:trace xmlns:inkml="http://www.w3.org/2003/InkML" xml:id="stk3" contextRef="#ctx0" brushRef="#br0">27702 9209 0,'0'0'1,"25"0"8,26 0 5,-1 0-4,26 0 2,26 25-1,-1-25 0,-24 25 0,24-25 0,26 0 1,25 0-1,0 0 0,-25 0 0,-25 0 0,-26 0 1,0 0-1,25 0-1,1 0 1,25 0 2,-26 0-3,-50 0 1,0 0 2,-26 0 8</inkml:trace>
    </iact:actionData>
  </iact:action>
  <iact:action type="add" startTime="42263">
    <iact:property name="dataType"/>
    <iact:actionData xml:id="d4">
      <inkml:trace xmlns:inkml="http://www.w3.org/2003/InkML" xml:id="stk4" contextRef="#ctx0" brushRef="#br0">19457 10274 0,'76'0'10,"-25"0"1,-1-25 1,77 25-1,-25-26 0,75-24 0,-75 50 1,-1-26 0,1 26-2,25-25 2,-26-1-1,-50 26-1,0 0 3,-1-25-1,1 25-3,0 0 3,-26 0 0,0 0-2,26 0 2,-25 0 1,-1 0-4,26-25 2,-1 25 1,52-26-1,-51 26 0</inkml:trace>
    </iact:actionData>
  </iact:action>
  <iact:action type="add" startTime="44817">
    <iact:property name="dataType"/>
    <iact:actionData xml:id="d5">
      <inkml:trace xmlns:inkml="http://www.w3.org/2003/InkML" xml:id="stk5" contextRef="#ctx0" brushRef="#br0">21106 10502 0,'25'0'21,"1"-25"-10,50 0 0,-51 25 1,51-26 0,-51 26 9,26-25-8,25 25-3,26 0 2,-1 0 0,-25 0-2,-25 0 1,25 0 2,-25 25-4,50-25 2,52 0 2,100 0-3,102 0 1,-152 0 2,51 0-3,-51 0 1,-76 0 1,-51 0 0,0 0-2,0 0 1,-25 0 1,25 0-1,-25 0 0,-1 0 1,1 0-1,0 0 0,25 0 0,76 0 0,0 0 1,51 0-1,-25 0 0,-26 0 0,-50 26 0,-52-26 1,103 0-1,24 25 0,-75-25 0,-1 25 0,-25-25 2,26 51-3,126-51 1,-25 0 2,-51 0-3,0 25 2,26-25 0,-77 0-3,26 26 3,26-1 0,126 26-2,-26-26 2,-101 26-1,26-51 0,-127 25 0,0-25 2</inkml:trace>
    </iact:actionData>
  </iact:action>
  <iact:action type="add" startTime="80311">
    <iact:property name="dataType"/>
    <iact:actionData xml:id="d6">
      <inkml:trace xmlns:inkml="http://www.w3.org/2003/InkML" xml:id="stk6" contextRef="#ctx0" brushRef="#br0">21106 10578 0,'51'0'114,"25"26"-101,0-26-7,25 0 7,-25 0-3,0 0 1,51 0 2,-25 0-4,-26 0 3,-51 0 0,1 0-2,-1 0 1,0 0 0,26 0 12,25 0-12,26 0 1,-26 0-1,-51 0 1,0 0-1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1T02:54:28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35">
    <iact:property name="dataType"/>
    <iact:actionData xml:id="d0">
      <inkml:trace xmlns:inkml="http://www.w3.org/2003/InkML" xml:id="stk0" contextRef="#ctx0" brushRef="#br0">6697 8727 0,'25'0'201,"26"0"-190,-26 0 0,0 0 0,-25-26 24,26 26-24,-1 0 112,1 0-111,-1 0-1,26 0 35,50-25-36,1 0 1,-52-1 0,-50 1 1,26 25-2</inkml:trace>
    </iact:actionData>
  </iact:action>
  <iact:action type="add" startTime="12235">
    <iact:property name="dataType"/>
    <iact:actionData xml:id="d1">
      <inkml:trace xmlns:inkml="http://www.w3.org/2003/InkML" xml:id="stk1" contextRef="#ctx0" brushRef="#br0">7787 8651 0,'26'0'66,"25"0"-55,-1 0 0,-24 0 0,24 0 1,-24 0-2,24 25 2,1-25 11,0 0-12,0 0 0,-1 0 1,-24-25 10,-1 25-11,1 0 12,-1 0 11,-25-26 79</inkml:trace>
    </iact:actionData>
  </iact:action>
  <iact:action type="add" startTime="15846">
    <iact:property name="dataType"/>
    <iact:actionData xml:id="d2">
      <inkml:trace xmlns:inkml="http://www.w3.org/2003/InkML" xml:id="stk2" contextRef="#ctx0" brushRef="#br0">9766 9488 0,'26'0'99,"50"0"-87,50 0-1,27 0 1,-77 0-2,-25 0 2,-26 0 10,26 0-10,-1 25-1,26-25 0,-25 51 1,25-51-1,-25 25 1,25-25-2,-25 25 1,50-25 1,-25 0-1,26 0 1,101 0-2,51 0 2,-102 0-2,51 0 2,-26 26-1,26-1 1,-51-25-2,-25 26 2,0 24 0,-76-50-1,50 0 0,-25 0 0,-25 0 0,25 0 2,-25 0-4,76 0 3,-51 0 0,0 0-2,51 0 2,-51 0 0,0 0-2,-25 0 2,0 0-1,-1 0 0,1 0 0,25 0 0,0 0 1,0 0-1,26 0 0,-51 0 1,25 0-1,25 0 0,-25 0 1,26 0-2,-26 0 2,0 0 0,-25 0-2,-1 0 2,-24 0-1,25 0 0,-1 0 12,1 0-13,50 0 2,1-50 0,25 50-2,-26-26 2,26 26 0,-51 0-2,0 0 1,51 0 2,-25 0-3,24 0 2,-100 0-1,75 0-1,-25 0 2,-25 0 0,-25 0-1,24 0 11,-24 0-11,24 0 0,1 0 0,0 0 1,25 0-1,51 0 0,-26 0 2,1 0-3,101 0 1,-51 0 3,102 0-1,-1 0-4,26 0 0,-76 0 3,51 0-1,-102 0 0,-50 0 1,-1 0-1,-25 0 1,26-25 1,75 25-2,-75 0 0,-26 0 0,76 0-2,-101 0 5,0 0-4,-1 0 0,1 0 2,25 0-1,0 0 0,51 0 1,-25 0-1,24 0 0,27 0 1,-77 0-2,0 25 2,25-25-1,-25 26 0,26-26 0,25 0 1,25 0-1,0 0 0,-25 0 0,25 0 0,0 0 1,-25 0 0,-25 0-2,25 25 3,-26-25-3,51 0 1,-25 0 0,25 0 0,-76 0 1,127 0-1,-101 0 0,50 0 1,0 0 0,-76 0-2,51 0 1,-25 0 1,75 0-1,-75 0 0,-1 0 1,1 0 0,-1 0-2,-25 0 1,26 0 0,-52 0 1,26 0-1,1 0 0,24 0 1,26 0-1,25 0-1,0-25 2,-25 25-2,-25 0 2,-1 0-1,-76 0 1,77 0-1,-51-26 0,-26 26 0,0 0 2,26-25-4,76 25 3,-76-26-1,-1 26 1,27 0-1,-1-25 1,25 25-2,1-51 2,75 26-1,-126 25 0,25-25 0,0 25 0,-25 0 1,0 0-1,-26 0 0,26 0 2,25 0 8,25 0-10,-75 0 1,101 0-1,-77 0 0,1 0 1,0 0 0,-26 0 0,0 0 10,1 0-9,-1 0-3,1 0 10,-1 0-8,26 0-1,-1 0 11,1 0-10,0 0-1,0 0 0,-26 0 1,0 0-1,1 25 0,-1-25 11,0 0-11,1 0 1,-1 0-1,1 0 12</inkml:trace>
    </iact:actionData>
  </iact:action>
  <iact:action type="add" startTime="20402">
    <iact:property name="dataType"/>
    <iact:actionData xml:id="d3">
      <inkml:trace xmlns:inkml="http://www.w3.org/2003/InkML" xml:id="stk3" contextRef="#ctx0" brushRef="#br0">10020 8042 0,'0'-26'66,"25"26"3,51 0-59,-25 0 1,25 0 1,51 0-1,25-25 1,-76 0-2,0 25 1,-50 0 0,-1 0 1,26 0-1,0-26 0,75 26 0,-24-25 1,25 25-1,-26 0 1,-50 0-1,0 0-1,-26 0 2,26 0 0,-51-25-2,51 25 2,-1 0 0,26 0-2,-25 0 3,0 0-4,-26 0 3,1 0 0,-1 0-1,0 0 0,1 0 12,24 0 11,1 25-23,25-25 0,26 0 0,-26 0 0,25 0 0,1 0 1,-1 0-1,-25 0 0,1 0 1,49 0-1,-50 0-1,1 0 2,24 0 1,-76 0-3,77 0 0,-26 25 13,-25-25-12,76 26 1,-26-26-1,51 0 1,-25 0-1,-25 0 0,24 0 0,27 0 1,-77 0-2,-26 25 2,27 0-1,49-25 1,-24 0 2,25 0-6,-26 0 3,1 0 0,-1 0 1,-25 0-1,-25 0 0,0 0 1,-1 0 10,-24 0 0,-1 0-11,1 0 13,24 0 89</inkml:trace>
    </iact:actionData>
  </iact:action>
  <iact:action type="add" startTime="22293">
    <iact:property name="dataType"/>
    <iact:actionData xml:id="d4">
      <inkml:trace xmlns:inkml="http://www.w3.org/2003/InkML" xml:id="stk4" contextRef="#ctx0" brushRef="#br0">16057 8752 0,'51'0'9,"0"0"2,-26 0 1,26 0-1,0 0 0,25-25 11,-25 25-19,-26 0 6,0 0 14,1 0-11,50 0-1,0-26 0,-25 26 1,50-25-2,-25 25 1,76-25 0,51 25 0,-126 0 0,49-26 0,-50 26 1,-25-25 0,25 25-2,-25 0 1,51-26 1,-26 26 0,0 0-2,-26 0 1,27 0 2,-1 0-3,51 0 1,-26 0 1,51 0-1,-25 0 0,-25 0 1,24 26 0,-50-26 0,1 0 0,49 0-3,-24 0 2,-1 0 1,-25 0-1,1 0 0,-27 0 0,26 0 0,51 0 0,-25 0 1,-26 0 0,51 0-1,-51 0-1,-25 0 2,-1 0-1,-24 0 11,-1 0-11,26 0 0,-26 0 0,0 0 1,26 0-1,-25 0 1,-1 0-1,26 0 2,-1 0-3,27 25 1,-1-25 0,-26 0 1,-24 0-1,-1 0 0,0 0 1,1 0 21,-1 0-22,26 0 0</inkml:trace>
    </iact:actionData>
  </iact:action>
  <iact:action type="add" startTime="23766">
    <iact:property name="dataType"/>
    <iact:actionData xml:id="d5">
      <inkml:trace xmlns:inkml="http://www.w3.org/2003/InkML" xml:id="stk5" contextRef="#ctx0" brushRef="#br0">22552 9665 0,'0'-25'54,"25"-1"-19,1 26-23,24-25-2,1 25 1,50-25 1,52 25-2,75-26 2,-127 26 1,26-25-4,0 0 3,-101 25 0,75-51-2,-50 51 2,25 0-1,0 0 0,0 0 1,51 0 0,-26 0-2,26-25 1,-76 25 0,25 0 1,0 0-1,0-26-1,26 26 2,-1-25-1,-25 25 0,26 0 1,-77 0-1,0 0 11,26 0-11,25 0 1,-25 0-1,76 0 0,-26 0 1,52 0 1,-27 0-3,27 0 2,-52 0 0,-50 0-3,-26 0 3,1-26-1,-1 26 0,26 0 1,-1-25-1,1 25 0,-25 0 0,-1 0 1,0 0-1,1 0 1,-1-25 0,0 25-3</inkml:trace>
    </iact:actionData>
  </iact:action>
  <iact:action type="add" startTime="25470">
    <iact:property name="dataType"/>
    <iact:actionData xml:id="d6">
      <inkml:trace xmlns:inkml="http://www.w3.org/2003/InkML" xml:id="stk6" contextRef="#ctx0" brushRef="#br0">22197 8016 0,'25'26'11,"0"-1"-1,1-25 8,-1 0-7,0 0 0,1 0-1,-1 25 2,1-25 1,75 26-4,-50-26 2,0 0 2,25 0-3,0-26 1,-26 26 1,1-25-1,0 25 0,-26 0 0,26-25 1,-26 25-1,26 0 12,0 0-12,25 0 0,25 0 0,1 0 1,25 0-1,50 0 1,26 0-2,-25 0 1,-26 0 1,0 0-1,-25 50 0,25-50 1,-50 0-1,-51 0 1,-1 0-2,1 0 1,-26 0 1,1 0-1,-1 0 0,26 0 12,0 0-11,-1 0-1,1 0 0,0 0 0,0 0 0,-26 0 1,26 0-2,-26 0 2,26 0 0,76-25-2,-51 25 1,76 0 1,-76 0-1,51 0 0,-51 0 1,0-25-2,26 25 2,-77 0-1,26 0 0,-26 0 1,51 0 0,-25 0-2,25 0 1,-51 0 1,26 0-1,-26 0 1,26 0-1,-25 0 11,-1 0-11,0 0 0,1 0 0,-1 0 1,0 0-1,1 0 23,-26-26-23,25 26 1,26 0-1,-26 0 0,26 0 0,-26 0 1,1 0-1,-1 0 0,0 0 1,-50 0 78,-76 0-78</inkml:trace>
    </iact:actionData>
  </iact:action>
  <iact:action type="add" startTime="27387">
    <iact:property name="dataType"/>
    <iact:actionData xml:id="d7">
      <inkml:trace xmlns:inkml="http://www.w3.org/2003/InkML" xml:id="stk7" contextRef="#ctx0" brushRef="#br0">19685 8042 0,'26'0'71,"-1"0"-60,26 0-2,25 0 2,0-26-1,0 26 2,25 0-1,-24 0 0,-1 0 1,0 0-2,0 0 2,-51 0 0,1 0-2,-1 0 1,0 0 1,1 0-1,24 0 13,-24 0-14,25 0 1,-1 0 1,-24 0-1,24 0 0,26 0 1,1 0-2,-1-25 2,-26 25 0,1 0-1,25 0-1,-50 0 2,50-25-1,0 25 0,0 0 0,25 0 0,-24 0 1,-27 0-1,-24 0 1,-1 0-1,0 0 0</inkml:trace>
    </iact:actionData>
  </iact:action>
  <iact:action type="add" startTime="39662">
    <iact:property name="dataType"/>
    <iact:actionData xml:id="d8">
      <inkml:trace xmlns:inkml="http://www.w3.org/2003/InkML" xml:id="stk8" contextRef="#ctx0" brushRef="#br0">6519 10908 0,'25'0'78,"1"26"-66,-1-26-2,26 0 12,-26 25-11,51-25 1,-25 0-1,-26 0 0,1 0 1,-1 0 21,1 0 1,-1 0-12,0 0-10,1 0 0,-1 0-2,0 0 24,1 0-23,24 0 12,-24 0-11,25 0-2,-26 0 13,0 0-12</inkml:trace>
    </iact:actionData>
  </iact:action>
  <iact:action type="add" startTime="40742">
    <iact:property name="dataType"/>
    <iact:actionData xml:id="d9">
      <inkml:trace xmlns:inkml="http://www.w3.org/2003/InkML" xml:id="stk9" contextRef="#ctx0" brushRef="#br0">8066 10857 0,'26'0'33,"25"0"-12,-1 0-10,1 0 2,0 0-3,25 0 2,0 0 0,51 0 0,-51 0-1,127 0 1,0 51-2,-26-25 1,-75-1 2,25-25-4,-77 0 3,27 0-2,-52 0 2,0 0 0,1 0 10,-1 0 11,0 0 103</inkml:trace>
    </iact:actionData>
  </iact:action>
  <iact:action type="add" startTime="45613">
    <iact:property name="dataType"/>
    <iact:actionData xml:id="d10">
      <inkml:trace xmlns:inkml="http://www.w3.org/2003/InkML" xml:id="stk10" contextRef="#ctx0" brushRef="#br0">10350 12100 0,'25'0'135,"76"0"-125,77 0 1,152-50 1,25-1-2,-51 51 3,-101-25-2,26-1 0,-128 26 0,-25 0 1,-25 0-2,0 0 1,-1 0 1,1 0 0,0-25-1,25 25 1,-25 0-1,25 0 1,51 0-1,-26 0-1,51 0 1,-25 0 1,25 0-1,1 0 1,-26 0-1,-26 0 1,26 25-2,25 1 1,-51-26 1,1 25-2,-51 0 2,25-25-1,25 0 0,-25 0 1,0 0-1,-25 0 0,25 0 0,0 0 0,26 0 1,-77 0-1,26 0 0,0 0 0,-1 26 0,1-26 1,51 50-2,-26-50 4,25 0-3,26 0-1,-51 0 1,26 0 1,25 0-1,-26 0-1,26 0 2,-51 0-1,-25 0 0,-26 0 1,26 0-1,25 0 0,25 0 0,77-25 1,-26 25-1,51-25 0,51-26 0,-26 26 1,-25 25-1,0-26 1,127-25-2,-26 26 1,-50-26 1,0 51-1,-77 0 0,77 0 1,-51 26-1,0-26 0,-51 0 0,-25 0 1,25 0-1,-51 25 1,77-25-2,-76 0 1,24 0 1,-50 0-1,26 0 0,-26 0 1,26 0-1,-1 0 1,-25 0 0,26 0-2,-77 0 1,76 0 1,-24 0-1,75 0-1,-51 0 2,51 0-1,26 0 0,25 0 2,51 0-3,50 0 1,-101 0 0,-51 0 0,102 0 1,-51 0-1,25 25 0,-76-25 0,1 0 1,24 26-1,-101-26 2,0 0-3,-25 25 1,0-25 0,76 51 0,25-51 0,-51 25 0,26-25 1,-25 0 0,101 0-1,-102 0 0,51 0 1,-50 0-1,-26 0 0,25 0 1,52 0-2,-27 0 2,-24 0-1,-1 0 0,1 0 1,-26 0 0,0 0-1,-25 0 0,50 0 0,-25 0 0,0 0 0,1 0 0,-1 0 1,25 0-2,-25 0 2,-25 0-2,76-25 2,-76 25-1,50 0 1,-25 0-1,-25 0 0,0 0 1,-1 0-2,26 0 2,-25 0 0,-25 0-2,-1 0 13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21:5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884">
    <iact:property name="dataType"/>
    <iact:actionData xml:id="d0">
      <inkml:trace xmlns:inkml="http://www.w3.org/2003/InkML" xml:id="stk0" contextRef="#ctx0" brushRef="#br0">11187 6545 0,'25'26'44,"26"-1"-32,0 26-2,-26-26 1,26-25 0,-51 25 1,25-25 9,0 26 3,1-26-13,-1 25 1,26 0-2,25 1 1,0-1 1,26 1-1,-26-1 0,-26 26 0,1-51 0,-25 0 1,-1 0 2,0 25 7,1-25 1,-1 0-10,0 25-1,1-25-1,25 0 2,-1 26-1,1-26 0,25 25 0,-25-25 0,25 25 0,-25-25 1,-1 26-1,-24-26 0,25 25 1,-26-25-1,0 0 0,1 0 1,24 26-1,-24-26 0,24 0 0,-24 0 0,-1 0 1,26 0-2,0 25 2,-1-25-1,1 0 0,0 25 2,0-25-3,-1 0 1,-24 0 0,24 26 0,-24-26 0,25 0 3,-1 0 6,-24 25-9,-1-25 1,26 0 0,-26 0 10,1 0 22,-1 0-21,26 0-12,-1-25 0,-24-1 1,24 1-1,-24 25 1,-1 0 10,1 0-10,-1 0 11,0 0-12,1-25 0,-1 25 11,0-26-11,1 26 1,-1-25-1,26 25 0,0-26 1,-1 1-1,1 0 0,0-1 0,-26 26 1,26-25-2,-26 0 2,1-1-1,-1 26 24,0-25 77,1 25-99,-1 0 8,0 0-10,1-25 0,-1 25 11,1 0 1,-1 0 0</inkml:trace>
    </iact:actionData>
  </iact:action>
  <iact:action type="add" startTime="75668">
    <iact:property name="dataType"/>
    <iact:actionData xml:id="d1">
      <inkml:trace xmlns:inkml="http://www.w3.org/2003/InkML" xml:id="stk1" contextRef="#ctx0" brushRef="#br0">11187 9158 0,'51'0'66,"50"51"-53,26-51-3,50 0 1,-50 0 0,51 0 0,101-26 1,-127 26-1,51-25 0,-25 25 0,-102 0 0,-26 0 1,-24 0 56,50 0-46,-51 0-11,1 0 2,24 0 8,-24 0-8,50 0-4,-51 0 3,26 0 0,0 0-1,-26 0-1,0 0 2,1 0 44,-1 0-33,26 0-11,0 0 9,-26 0-10,26 0 12,-26 0-12,26 0 3,-26 0-5,77 0 2,-26 0 0</inkml:trace>
    </iact:actionData>
  </iact:action>
  <iact:action type="add" startTime="76825">
    <iact:property name="dataType"/>
    <iact:actionData xml:id="d2">
      <inkml:trace xmlns:inkml="http://www.w3.org/2003/InkML" xml:id="stk2" contextRef="#ctx0" brushRef="#br0">17656 9133 0,'25'0'79,"0"0"-67,52 0-2,75 0 4,76 0-5,-76 0 2,102 0 2,25 25-3,-76 26 1,-51-26 2,76-25-3,26 0 1,0 0 0,0 0 0,50 0 1,-76 0-1,-126 0 0,-26 0 0,-51 0 1,1 0 0,-1 0 32,0 0-33,1 0 0,24 0 1,-24 0-1,25 0 1,-26 0-2,26 0 2,25 0 0,0 0-2,0 0 1,51 0 2,-51 0-3,25 0 1,26 0 2,-51 0-3,51 0 1,-51 0 1,0 0-2,-25 0 2,-26 0-1</inkml:trace>
    </iact:actionData>
  </iact:action>
  <iact:action type="add" startTime="81630">
    <iact:property name="dataType"/>
    <iact:actionData xml:id="d3">
      <inkml:trace xmlns:inkml="http://www.w3.org/2003/InkML" xml:id="stk3" contextRef="#ctx0" brushRef="#br0">9994 15702 0,'77'0'102,"100"26"-92,128 24 2,-52-50-1,102 0 0,-50 0 0,-51 0 0,-52 0 1,52-25-1,-26 25 0,-126-25 0,-26 25 1,-25 0-1,-26 0 0,1 0 1,-1 0-1,0 0 0,1 0 1,24 0 10,-24 0-11,24 0 1,1 0-1,0 0 0,0 0 0,50 0 1,1 25-1,-1-25-1,-25 25 2,51 26-1,-51-51 1,0 0-1,-25 0 0,0 0 0,-26 0 1,26 0-1,-26 0 0,1 0 12,-1 0 21,0 0 1</inkml:trace>
    </iact:actionData>
  </iact:action>
  <iact:action type="add" startTime="82959">
    <iact:property name="dataType"/>
    <iact:actionData xml:id="d4">
      <inkml:trace xmlns:inkml="http://www.w3.org/2003/InkML" xml:id="stk4" contextRef="#ctx0" brushRef="#br0">18138 16057 0,'0'-25'65,"25"25"-53,-25-25-1,25 25 0,26 0 1,25-26-1,26 26 0,-26 0 1,0-25-1,-25 25 0,50 0 0,51 0 1,-25 0-1,25 0 0,1 0 1,50 0-2,0 0 2,-26 0 0,-75 0-2,24-25 2,77-1-1,-50 26 0,24-50 0,-25 50 0,153 0 0,-1 50 1,-75-50 0,126 76-2,-152-76 1,101 0 1,-50 0-1,50 0 0,-50 0 1,-127 0-1,-26 0 0,-25 0 1,-50 0-2</inkml:trace>
    </iact:actionData>
  </iact:action>
  <iact:action type="add" startTime="95056">
    <iact:property name="dataType"/>
    <iact:actionData xml:id="d5">
      <inkml:trace xmlns:inkml="http://www.w3.org/2003/InkML" xml:id="stk5" contextRef="#ctx0" brushRef="#br0">11694 15499 0,'26'0'75,"50"26"-63,25-26 0,-25 0-3,51 0 5,25 0 1,-50 0-11,50 0 8,0 0-1,-50 0 0,-26 0 0,0 0 1,-25 0 5,-26 0-9,0 0 12</inkml:trace>
    </iact:actionData>
  </iact:action>
  <iact:action type="add" startTime="96243">
    <iact:property name="dataType"/>
    <iact:actionData xml:id="d6">
      <inkml:trace xmlns:inkml="http://www.w3.org/2003/InkML" xml:id="stk6" contextRef="#ctx0" brushRef="#br0">16134 14180 0,'-26'0'148,"26"51"-136,-25 0 5,-1 0-13,1 25 6,0-26 2,-26 52-1,26-51 0,-26 25 0,0-26 0,26 27 1,-1-27-1,1 1 1,0 0-2,25-26 1,0 0 1,0 1-1,0-1 0,0 1 13,0-1-13,0 51 12,0 25-13,0-24 1,0-1 2,-26-26-2,26 1 1</inkml:trace>
    </iact:actionData>
  </iact:action>
  <iact:action type="add" startTime="104289">
    <iact:property name="dataType"/>
    <iact:actionData xml:id="d7">
      <inkml:trace xmlns:inkml="http://www.w3.org/2003/InkML" xml:id="stk7" contextRef="#ctx0" brushRef="#br0">20345 15550 0,'0'26'23,"76"-26"-2,51 0-10,25 25 0,0-25 2,-50 0-3,-1 0 1,-50 0 0,-26 0 113,1 0-113,-1 0 2,0 0 10</inkml:trace>
    </iact:actionData>
  </iact:action>
  <iact:action type="add" startTime="105288">
    <iact:property name="dataType"/>
    <iact:actionData xml:id="d8">
      <inkml:trace xmlns:inkml="http://www.w3.org/2003/InkML" xml:id="stk8" contextRef="#ctx0" brushRef="#br0">23972 12253 0,'26'76'83,"-26"-26"-74,0 26 1,0 51 1,-26 0 0,26-51 0,0-25 0,0 0 1,-25-1 10,25 1-9,0 0-2,-25 25 0,25-25 0,0 50 0,0-75 0,0 50 1,0-51-2,25 51 2,-25 0 2,0-50-6,25-1 4,-25 26 0,0-1-2,26 1 2,-26 0 0,0-26-2</inkml:trace>
    </iact:actionData>
  </iact:action>
  <iact:action type="add" startTime="107990">
    <iact:property name="dataType"/>
    <iact:actionData xml:id="d9">
      <inkml:trace xmlns:inkml="http://www.w3.org/2003/InkML" xml:id="stk9" contextRef="#ctx0" brushRef="#br0">26839 10832 0,'76'0'9,"-25"25"4,-26 1-3,1-26 1,24 25 2,-24-25-3,24 0 1,1 0 1,-25 0-1,-1 0 0,0 0 1</inkml:trace>
    </iact:actionData>
  </iact:action>
  <iact:action type="add" startTime="108428">
    <iact:property name="dataType"/>
    <iact:actionData xml:id="d10">
      <inkml:trace xmlns:inkml="http://www.w3.org/2003/InkML" xml:id="stk10" contextRef="#ctx0" brushRef="#br0">26763 11213 0,'-25'50'11,"25"-24"-1,-26 24 3,26 1-3,0 25 2,0-25-1,0 0 0,0-1 12,0 26-12,0 51 0,0-25 1,-51 101-2,26 25 1,0-25 8,-26 0-5,26 25-11,-26-25 12,25-25-1,1 25-11,25 0 8,0-1 1,-51-75-1,26 0 0,25-25 1,-25-52-2,25 1 2,0 0 0,0-1-1,0 27 0,0-27-1,-26-24 2,26-1-1,0 0 35,51 1-23,0-26-12,-26 0 0,0 25 0,1-25 1</inkml:trace>
    </iact:actionData>
  </iact:action>
  <iact:action type="add" startTime="109598">
    <iact:property name="dataType"/>
    <iact:actionData xml:id="d11">
      <inkml:trace xmlns:inkml="http://www.w3.org/2003/InkML" xml:id="stk11" contextRef="#ctx0" brushRef="#br0">28539 11238 0,'50'0'33,"27"0"-22,-1 0 0,0 0 0,25 0 1,1 0-1,-52-25 0,-24 25 0,25 0 0,-26 25 80,-25 76-80,0 26 0,0-25 1,0 24-1,0-49 0,0-1 1,0 51-2,-51-1 1,26 77 1,-51 26-1,50-27 1,-24 1-1,24-25 0,1-26 0,-1-25 0,26-51 1,0-25-1,-25 0 0,25 25 0,-51 51 1,51-51-2,-25 76 2,0-51-1,-1 51 0,1-75 1,-51 100-1,50-101 0,-24 51 2,24-51-2,1-25-1,25-26 3,0 1 7,-25-1-7,-1 26-3,1 50 2,-1-50 0,1 0-2,0-26 1,25 0 1,-26-25 56,1 0-46,0 0-11</inkml:trace>
    </iact:actionData>
  </iact:action>
  <iact:action type="add" startTime="110510">
    <iact:property name="dataType"/>
    <iact:actionData xml:id="d12">
      <inkml:trace xmlns:inkml="http://www.w3.org/2003/InkML" xml:id="stk12" contextRef="#ctx0" brushRef="#br0">28006 15170 0,'25'0'78,"1"0"-56,-1 0-10,0 0-1,26 0 11,-25 0 34,-1 0-22,0 0-24,1-26 2</inkml:trace>
    </iact:actionData>
  </iact:action>
  <iact:action type="add" startTime="111344">
    <iact:property name="dataType"/>
    <iact:actionData xml:id="d13">
      <inkml:trace xmlns:inkml="http://www.w3.org/2003/InkML" xml:id="stk13" contextRef="#ctx0" brushRef="#br0">27676 11517 0,'-51'0'65,"1"0"-54,24 0 0,1 0 1,0 25 10,-1-25-10,1 26-2,-1-1 3,26 0 9,-25 1-11,0-1 0,25 0 11,0 26 0,0 0 1,0 50-11,0-50-1,25-25 11,-25-1-9,0 0-3,25 1 3,-25-1-4,26-25 2,-26 25 0,0 1 1,25-1-1,26 0 0,-26 1 1,26-1-1,0 1-1,-26-26 3,1 0-2,24 0 12,-24 0-11,24 0-3,-24-51 2,24 25 1,-24 1 0,25-26-2,-26 1 1,0-1 2,1 26-3,-26-1 1,0 1 1,0-1 22,-26 1-24,1-26 2,0-25 0,-26-25-1,25 101 0,1-26 1,25 1 0,-25 25 66,-1 0-67,-24 0 0,-52 0 0,26 0 1,25 25-1,1-25 0,24 0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13:55:38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60">
    <iact:property name="dataType"/>
    <iact:actionData xml:id="d0">
      <inkml:trace xmlns:inkml="http://www.w3.org/2003/InkML" xml:id="stk0" contextRef="#ctx0" brushRef="#br0">24784 12785 0,'26'0'100,"-1"26"-88,26-26-2,-26 25 3,26 0-3,-1 1 1,-24-1 0,-1 0 0,26-25 12,76-25-11,101-127 0,-50 25-1,-51 76 1,50-25-3,-126 76 2,-26 0 1,26 0 23,-26 0-24,26 26 0,-26-1-1,1 26 3,-26-26-3,25 26 1,1-1 1,-1 1 4,-25 25 23,76 229-38,-76-204 10,25-25 0,-25-25 0,0-26 1,0 1-2,0-52 94,-25 1-94,25 0 0,0-1 2,0-24-1,0-1 0,0 0 2,25 0-3,-25 1 1,0-1 0,26 26 12,-26-1-1,25 1 1,-25-1-9,25 26-5,-25-25 3,26 0-3,-1 25 3,-25-26 0,26 1-2,-26 0 2,25-1-1,-25 1 0,25 25 1,1 0 90,-1 0-79,0 0-13,26 0 0,0 0 13,-26 0-11,26 0-2,0 0 2,-1 0-1,-24 0 0,-1 0 12,1-26-12,24-24 0,-50-1 1,51 0 0,-26 1-2,-25 24 1,0 1 1,0-1-1,0 1 12,-25 25-12</inkml:trace>
    </iact:actionData>
  </iact:action>
  <iact:action type="add" startTime="28789">
    <iact:property name="dataType"/>
    <iact:actionData xml:id="d1">
      <inkml:trace xmlns:inkml="http://www.w3.org/2003/InkML" xml:id="stk1" contextRef="#ctx0" brushRef="#br0">10756 7940 0,'25'0'168,"0"26"-145,1-26-11,-1 25 65,0-25-65,-25 25 0,26-25-1,-1 0-1,-25 26 36,0-1 100,0 0-135,-25 1 1,25-1 11,-26 1-12,1-1 10,0 0-9,-1 1 0,26-1-2,0 0 13,0 1-12,0-1 22,26-25-21,-1 26 11,0-26 1,1 25-4,-1 0 3,0-25 1,1 26-3,-1-26 1,-50 0 171,-1 0-182,1 0 0,0 0 1,-1 0 31,1 0-9,0 0-11,-1 25-1,26 0 2,-50 1-13,50-1-1,-26 0 2,26 1 10,0-1-9,0 1 7,0-1-8,0 0 0,0 1-2,0-1 13,0 0 22,0 1-23,0-1 12,0 0-11,0 1-12,0-1 11,0 1 1,0-1 68,0 0-56,0 1-14,0-1-9,0 0 9,-25-25 227,-1 0-226,1 0 0,0 0 24,-1 0-22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21:5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98">
    <iact:property name="dataType"/>
    <iact:actionData xml:id="d0">
      <inkml:trace xmlns:inkml="http://www.w3.org/2003/InkML" xml:id="stk0" contextRef="#ctx0" brushRef="#br0">7204 9640 0,'0'0'1,"101"-26"2,128-50 8,-102 51 1,50-51-1,-75 76 0,24-25-1,-75-1 2,0 26 0</inkml:trace>
    </iact:actionData>
  </iact:action>
  <iact:action type="add" startTime="11106">
    <iact:property name="dataType"/>
    <iact:actionData xml:id="d1">
      <inkml:trace xmlns:inkml="http://www.w3.org/2003/InkML" xml:id="stk1" contextRef="#ctx0" brushRef="#br0">7458 9488 0,'0'50'12,"0"26"1,0 1-4,0-27 2,0 26 2,0 0-4,-26 51 3,1 51 0,-51 25-1,25 25 0,26 26 1,-26-51-2,26 25 1,-1-127 1,1 26-1,25 25 1,0 1-1,0 75 0,0-25 0,0-51 0,0 26 0,0-102 1,0 25-1,0 1 1,0-52-2,0-24 2,0-1-1,0 26 0,0-26 90,-26 26-88,26-26-2,0 1 1,0-1-3,0 0 3,0 1-1,0-1 0,26 1 23,101 24-22,-51 1-2,0 0 2,25-26 0,-50 0-2,0 26 1,0-51 1,-51 26 1,25-26 30</inkml:trace>
    </iact:actionData>
  </iact:action>
  <iact:action type="add" startTime="12370">
    <iact:property name="dataType"/>
    <iact:actionData xml:id="d2">
      <inkml:trace xmlns:inkml="http://www.w3.org/2003/InkML" xml:id="stk2" contextRef="#ctx0" brushRef="#br0">8802 9462 0,'76'0'10,"51"0"-2,-25 0 4,-52 0 0,26 0-2,26-25 2,-51 25 0,-26 0-2,0-25 1,1 25 79,-1 25-78,26 0-1,-26 51 0,-25 51 0,26-51 1,-26 76-1,0 51 1,0 0 2,0 102 1,-51-128-11,25 26 8,26-25-1,-25-26 0,-26 51 0,51-26 0,0-24 1,0-1-2,0 51 2,0-51-1,0 26 0,-25 24 1,25 1-2,0-76 2,0-51 2,0 0-6,0 77 4,25-77 0,1 25 0,-1-50-1,-25 0 0,0-1 0,25 1 0,-25-25 22,0-1-21,0 0 22,-25 1-13,25-1 2,-51-25 34,1-25-46,-1-1-1</inkml:trace>
    </iact:actionData>
  </iact:action>
  <iact:action type="add" startTime="13368">
    <iact:property name="dataType"/>
    <iact:actionData xml:id="d3">
      <inkml:trace xmlns:inkml="http://www.w3.org/2003/InkML" xml:id="stk3" contextRef="#ctx0" brushRef="#br0">8599 13800 0,'51'0'67,"101"0"-56,0 0 1,1-25-1,50 25 2,-102-26-3,-25 1 1,-25 25 0,-26 0 1</inkml:trace>
    </iact:actionData>
  </iact:action>
  <iact:action type="add" startTime="14133">
    <iact:property name="dataType"/>
    <iact:actionData xml:id="d4">
      <inkml:trace xmlns:inkml="http://www.w3.org/2003/InkML" xml:id="stk4" contextRef="#ctx0" brushRef="#br0">8371 10020 0,'-76'0'45,"0"0"-33,0 0-2,-26 26 2,51-1-2,-25 0 2,51 1-1,0-1 0,-1 1 0,26 24 1,0-24 1,51 50-3,-26-76 4,1 76-5,-1-25 2,0-26 1,1 26-1,-26-26-1,25 26 1,0-26 0,1 0 1,25 1 10,50-1-10,-25 26 0,0 0 0,26-26-2,-77-25 0,102 25 1,-51-25 0,-25 0 1,-26 0-1,1 0 0,-26-25 2,25 0-1,0-26-2,1-51 1,-26 1 0,0-102 0,0 51 0,-51-127 3,26 177-5,-1 52 2,1-1 1,-1 51 55,-50 0-55</inkml:trace>
    </iact:actionData>
  </iact:action>
  <iact:action type="add" startTime="15235">
    <iact:property name="dataType"/>
    <iact:actionData xml:id="d5">
      <inkml:trace xmlns:inkml="http://www.w3.org/2003/InkML" xml:id="stk5" contextRef="#ctx0" brushRef="#br0">8447 11441 0,'-25'0'35,"-26"0"-24,0 0 0,26 0 11,-1 51 92,1 25-104,0-26 1,-1 26 1,1-25 10,25 0-11,0 0 0,0-1 1,0 27-1,0-27 0,0 26 1,0-25-2,0-26 1,0 1 1,25 25-1,1-1 1,-1-24-2,0 24 2,-25-24 0,26 24-2,-1-50 2,1 0-1,-1 0 0,0 0 0,1 0 1,-1 0-1,76-76 0,-24 26 0,-27-1 1,-24 0-2,-1 0 2,0 26-1,1 0 0,-26-1 12,0-24 22,0 24-31,0-50-4,-26 0 1,1 25 0,0-25-1,-26 25 1,26 1 0,-1 24 1,26 1-1,-25 25 23,-1 0 34</inkml:trace>
    </iact:actionData>
  </iact:action>
  <iact:action type="add" startTime="16508">
    <iact:property name="dataType"/>
    <iact:actionData xml:id="d6">
      <inkml:trace xmlns:inkml="http://www.w3.org/2003/InkML" xml:id="stk6" contextRef="#ctx0" brushRef="#br0">8548 13039 0,'-25'-25'9,"0"-26"3,-1 25 10,1-24-19,-51-1 8,25 26-3,0-26 5,26 51-3,25-26 2,-25 26-2,-26-25 24,26 25-22,-1 0 0,1 0-2,-1 0 2,-24 25 11,24 1-13,-24 25 2,-1-26 0,26-25-2,-26 25 1,25 1 1,26 24-1,-25-24 0,25 50 0,-25 0 1,25 51-2,0-76 3,0-26-3,0 26 1,25-26 2,-25 26-3,25-1 1,1-24 1,-1-1-2,-25 1 13,26-26 1,-1 0-14,0 25 2,77-25-1,50 0-1,-51 0 2,-24 0-1,24-25 1,-50 25-2,-26-26 2,-25 1 10,0-1-10,0 1 0,25 0-2,-25-51 2,0 25-1,26-25 0,-26 25 0,0-25 1,0 25-1,0 26 11</inkml:trace>
    </iact:actionData>
  </iact:action>
  <iact:action type="add" startTime="34990">
    <iact:property name="dataType"/>
    <iact:actionData xml:id="d7">
      <inkml:trace xmlns:inkml="http://www.w3.org/2003/InkML" xml:id="stk7" contextRef="#ctx0" brushRef="#br0">12684 13115 0,'50'0'146,"52"0"-135,-1-51 1,-25 51-1,-50 0 0,24 0 1,1 0-2,-25 0 2,-1 0 0,0 0 10,1 0 24,-1 0-36,26 0 1,-1 0 1,27 0-2,-1 0 2,0 0 0,25 0-2,-50 0 2,0 0-1,-26 0 0,77 51 0,-52-51 1,52 0 4,25 0-10,-51 0 5,25 0 2,26 0-3,-26 0 1,-50 0 0,25 0 1,26 0-1,-51 0 0,-26 0 0,26 0 2,-26 0-3,26 0 1,25 0 1,-25 0-1,-1 0-1,1 0 3,0 0-2,25 0 0,0 0 0,-25 25 1,101-25-1,-25 0 0,-26 0 1,51 0-2,-50 0 2,-1 0-1,26 0 0,-25 0 1,-1 0-1,-50 0 0,76 26 0,0-1 0,-51-25 0,25 0 1,26 0-1,25 25 1,0-25-2,102 0 2,25 51-1,-76-51 0,0 0 0,0 26 1,0-26-1,25 0 0,-25 0 0,-51 25 0,1-25 1,-26 25-1,-1-25 1,-24 0-2,-1 0 2,26 0-1,25 0 0,-76 51 2,51-51-3,-25 25 1,-1-25 0,1 26 0,-52-1 1,1-25 0,0 0-2,0 0 1,25 0 2,-25 0-3,101 0 2,-102 0-1,27 25 1,-27-25-2,1 0 1,0 0 1,0 0-1,25 0 1,50 0-2,27 0 2,-77 0-1,51 0 1,-51 0-1,-26 0 0,-24 0 1,-1 0 21,-25-25 69,0 0-91,0-26 13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21:5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197">
    <iact:property name="dataType"/>
    <iact:actionData xml:id="d0">
      <inkml:trace xmlns:inkml="http://www.w3.org/2003/InkML" xml:id="stk0" contextRef="#ctx0" brushRef="#br0">8269 9158 0,'26'0'79,"-1"0"-58,1 0-10,-1 0 1,51 0 4,51 0 0,-26 0-15,26 0 10,-51 0 0,0 0 0,0 0 0,51 0 1,-51-25-1,1 25 0,49 0 0,-50 0 2,51 25-1,-25 0-3,-26-25 3,127 26-1,51-26 0,50 0 0,-50 0 0,-26 0 1,26 0-1,-51 0 1,-102 0-1,26 0 0,-26 0 1,52 50-2,24-50 2,26 0-1,-51 0 0,51 0 1,-51 0-1,-25 0 0,-51 0 0,-25 0 1,0 0-1,-26 0 0,1 0 34,24 0-34,1 0 1,25 0-1,0 0 0,26 0 0,-51 0 1,25 0-1,-26 0 1,1 0-2,25 0 1,0 0 0,-50 0 2,-1 0-3,0 0 36,26 0-13,-26 0-21,26 0-1,-25 0-1,24 0 1,-24-25 94,24 25-85,1-25-9,0-1 0,-26 26 1,1 0-2,-26-25 58,25 25-57,0 0 1,51 0-1,-25-25 1,-25 25 0,-1 0-2,0 0 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2:38:3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97">
    <iact:property name="dataType"/>
    <iact:actionData xml:id="d0">
      <inkml:trace xmlns:inkml="http://www.w3.org/2003/InkML" xml:id="stk0" contextRef="#ctx0" brushRef="#br0">18569 14738 0,'76'0'79,"102"0"-68,75 0 2,26 0-3,-76 0 1,0 0 6,51 0-12,-153 0 6,1 0 1,-51 0-1</inkml:trace>
    </iact:actionData>
  </iact:action>
  <iact:action type="add" startTime="18420">
    <iact:property name="dataType"/>
    <iact:actionData xml:id="d1">
      <inkml:trace xmlns:inkml="http://www.w3.org/2003/InkML" xml:id="stk1" contextRef="#ctx0" brushRef="#br0">23364 14815 0,'25'0'99,"0"0"-83,102-51-10,76 51 6,0 0-1,-25 0 1,-26 0 1,-51 0-5,-25 0 4,-50 0 0,-1 0-1,26 0 0,0 0 1,25 0-2,51-26 2,-51 1 0,50 0-1,-24-1 0,-26 26 1,-25 0-2,-26-25 3</inkml:trace>
    </iact:actionData>
  </iact:action>
  <iact:action type="add" startTime="19915">
    <iact:property name="dataType"/>
    <iact:actionData xml:id="d2">
      <inkml:trace xmlns:inkml="http://www.w3.org/2003/InkML" xml:id="stk2" contextRef="#ctx0" brushRef="#br0">21385 12861 0,'0'-25'79,"51"25"-64,101 0-7,-25 0 5,-26 0-6,-25 0 7,-25 0-5,-26 0 2,26 0 2,-26 0-3,1 0 1,-1 0 34,1 0 24,-1 0-48,0 0-9,1 0-1,-1 0 0,0 0 46,1 0-34,-1 0 21,0 0-21,1 0-1,-1 0 2,1 25 19,-1-25-20,0 0-12,1 0 0,-1 0 24,-25 26-13,25-26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21:5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79">
    <iact:property name="dataType"/>
    <iact:actionData xml:id="d0">
      <inkml:trace xmlns:inkml="http://www.w3.org/2003/InkML" xml:id="stk0" contextRef="#ctx0" brushRef="#br0">15981 8651 0,'26'0'53,"-26"-26"-42,25 26 0,26 0 23,-26 0-23,1 0 12,-1 0-12,0 0 1,1 0 10,-1 0 0,0 0-10,1 0 10,-1 0-11,1 0 2,-1 0 8,0 0-9,1 0-1,-1 0 1,0 0-2,26-25 4</inkml:trace>
    </iact:actionData>
  </iact:action>
  <iact:action type="add" startTime="19899">
    <iact:property name="dataType"/>
    <iact:actionData xml:id="d1">
      <inkml:trace xmlns:inkml="http://www.w3.org/2003/InkML" xml:id="stk1" contextRef="#ctx0" brushRef="#br0">8346 8752 0,'25'0'77,"26"0"-65,50 0-2,1-25 2,-26 25 0,0 0 1,0 0 0,51 0-6,-51 25 4,0-25 0,51 0 0,-51 0 1,0 0 2,0 0-6,26 0 4,-1 0-1,51 25 0,-76-25 1,26 0-1,-1 0 0,26 0 0,-51 0 0,-25 0 1,-26 0-1,1 0 11,50 0-10,-25 0-1,-1 0-1,26 0 3,-25 26-3,0-26 2,0 0-1,-1 0 1,26 0 2,-25 0-5,76 0 1,-51 0 1,76 0 1,-50 0-2,50 0 2,-25 0-1,-26 0 0,52 0 0,100 0 2,1 0-1,-26 0-1,-25 0-2,-127 0 3,26 0-1,25 0 0,-51 25 1,51-25-1,-26 0 0,51 0 0,26 0 1,-26 0-1,-76 0-1,0 0 3,-25 0-3,0 0 1,-26 0 0,0 0 1,26 0-1,-51 25 0,26-25 1,24 26 46,26-1-49,0 1 3,-25-1-1,0 0 0,-51 1 11</inkml:trace>
    </iact:actionData>
  </iact:action>
  <iact:action type="add" startTime="21574">
    <iact:property name="dataType"/>
    <iact:actionData xml:id="d2">
      <inkml:trace xmlns:inkml="http://www.w3.org/2003/InkML" xml:id="stk2" contextRef="#ctx0" brushRef="#br0">9969 11213 0,'76'0'11,"203"0"1,76 0-2,102 0 2,-51 0-2,51 0 2,75-51-1,179 51 0,430 0 0,-101 51 1,305-51-1,-204 0 1,-303 0 4,126 50-9,-356-50 4,-50 51 0,-126-26-1,-179 26 1,1-51 1,-102 0-1,-25 0 0,-25 0 0,101-25 1,50-1-1,26 1 0,26-26 1,-52 26-1,52 25 0,101 0 0,-51 0 3,0 0-4,-51-51 1,52 51 1,49 0-1,-49 0 0,-52 0 0,-101 0 0,0 0 0,-25 0 0,-102 0 0,0 0 2,51 0 0,25-25-5,-51-1 4,1 1-2,-52 25 1,1 0 1,-51-25-1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21:53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944">
    <iact:property name="dataType"/>
    <iact:actionData xml:id="d0">
      <inkml:trace xmlns:inkml="http://www.w3.org/2003/InkML" xml:id="stk0" contextRef="#ctx0" brushRef="#br0">8523 9006 0,'51'-26'78,"0"26"-67,75 0 3,27 0-5,100 0 3,52-25 0,202-26-2,0 0 1,-101 51 1,-203 0-2,-127 0 2,-25 0 0,-25 0-2,-1 0 13,0 0-1,1-25 1,24 0-12,52 25 0,-1 0 1,52 25-1,24-25 0,26 0 0,-51 25 1,102-25 0,76-25-2,25 25 2,102-25-2,-153-26 2,0 26-1,-50-26 0,-76 51 1,-102 0-1,-26-25 0,-24 25 2,-1 0 98</inkml:trace>
    </iact:actionData>
  </iact:action>
  <iact:action type="add" startTime="32339">
    <iact:property name="dataType"/>
    <iact:actionData xml:id="d1">
      <inkml:trace xmlns:inkml="http://www.w3.org/2003/InkML" xml:id="stk1" contextRef="#ctx0" brushRef="#br0">16692 9056 0,'25'0'57,"102"-25"-47,76 25 2,203 0-1,101 0 1,280 25-1,-153-25-1,178 0 2,-356 0-1,-50 0 0,51 0 1,-102 0-1,0 102 0,-76-77 0,25 51 0,52 0 0,-27 1 1,-24-27-1,-102-50 1,101 0-1,1 0 0,-52 0 0,77-25 0,-76 25 1,-1 0-1,1 0 1,0 0-1,-1-25 0,-24 25 1,-26-26-1,0 26 0,0-51 1,-26 51-2,26-25 2,127-51-1,-76 25-1,50 26 2,-101-26-1,76 26 0,-25-26 0,-77 26 1,-101 25-1,-25 0 0,-76-26 68,-26 26-67</inkml:trace>
    </iact:actionData>
  </iact:action>
  <iact:action type="add" startTime="33623">
    <iact:property name="dataType"/>
    <iact:actionData xml:id="d2">
      <inkml:trace xmlns:inkml="http://www.w3.org/2003/InkML" xml:id="stk2" contextRef="#ctx0" brushRef="#br0">9208 11339 0,'51'0'10,"0"0"2,25 0 2,0 0-4,76 0-1,127 0 2,-25-76 0,101 26 0,51 24 0,101-25 1,127 1-1,229-1 0,126-50 2,-253 50-3,-102 51 1,-330 0 0,-50 0 1,-102 0-1,77 0 0,-26 0 0,50 0 1,305-102-1,102 52 2,126-52-2,-227 102-1,-103 0 1,26 0 0,51 76 0,-76-50 1,-52 24-1,-49 26 0,100-76 1,-50 0 0,51 0-1,-102 0 0,-51 0 0,-50 0 0,-51 0 0,-102 0 2,-50 0-4,-26 0 2,1 0 1,50 0-1,76 0 0,0 26 0,77-26 0,75 51 1,1-26-1,-77 26 0,26-51 2,-153 0-3,-25 0 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4:56:04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38">
    <iact:property name="dataType"/>
    <iact:actionData xml:id="d0">
      <inkml:trace xmlns:inkml="http://www.w3.org/2003/InkML" xml:id="stk0" contextRef="#ctx0" brushRef="#br0">8346 14104 0,'50'0'91,"1"0"-81,76 0 2,-26 0-3,-25 0 3,26 0-1,-1 0 0,26 0 1,-25-25-2,-26 25 2,25 0 0,1 0-1,-26 0 0,0 0 0,51 0 1,-51 0-1,76 0 0,-25 0 1,25 0-1,0 0 0,-76 0 1,26 0-2,-1 0 1,-50 0 1,-25 0 11,-1 0 11,0 0 0,1 0-12,-1 0 1,0 0-11,1 0-2,-1 0 1,0 0 0,1 0 12,-1 0-1,1 0 13</inkml:trace>
    </iact:actionData>
  </iact:action>
  <iact:action type="add" startTime="25782">
    <iact:property name="dataType"/>
    <iact:actionData xml:id="d1">
      <inkml:trace xmlns:inkml="http://www.w3.org/2003/InkML" xml:id="stk1" contextRef="#ctx0" brushRef="#br0">4084 14028 0,'76'0'91,"0"0"-81,25 0 1,52 0 0,49 0 1,-49-25-1,-26 25 0,25 0 0,0 0 0,-25 0 1,-51 0-2,-25 0 2,25 0 0,-26 0-2,1 0 1,0 0 1,0 0-1,25 0 1,0 0-2,0 0 3,0 0-1,-25 0-1,0 0-2,-26 0 2,0 0 1,1 0-1,-1 0 0,0 0 0,1 0 0,-1 0 12,1 0-12,24 0 0,-24 0 1,-1 0-1,0 25 13,26-25-1,-26 0 11,1 0-23,-1 0-1,1 0 1,24 0 0,1 0 12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5:02:39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831">
    <iact:property name="dataType"/>
    <iact:actionData xml:id="d0">
      <inkml:trace xmlns:inkml="http://www.w3.org/2003/InkML" xml:id="stk0" contextRef="#ctx0" brushRef="#br0">17072 13800 0,'26'0'124,"75"0"-114,-25 0 1,0-25 2,51 25-3,-25-26 1,-52 26-1,-24-25 2,-1 25-1,0 0 0,1 0 12,25 0-12,-26-26 0,51 26 1,-25 0-1,-1 0 0,-24 0 1,-1 0 10,1 0 13,-1 0 135,0 0-148,1 0-1,-1 0 12</inkml:trace>
    </iact:actionData>
  </iact:action>
  <iact:action type="add" startTime="28189">
    <iact:property name="dataType"/>
    <iact:actionData xml:id="d1">
      <inkml:trace xmlns:inkml="http://www.w3.org/2003/InkML" xml:id="stk1" contextRef="#ctx0" brushRef="#br0">19787 14256 0,'50'0'80,"26"0"-69,127 0 1,0-50-2,-25 50 2,25-26-1,-76 1 0,25 0 0,-101 25 1,-26 0-1</inkml:trace>
    </iact:actionData>
  </iact:action>
  <iact:action type="add" startTime="35299">
    <iact:property name="dataType"/>
    <iact:actionData xml:id="d2">
      <inkml:trace xmlns:inkml="http://www.w3.org/2003/InkML" xml:id="stk2" contextRef="#ctx0" brushRef="#br0">15423 8879 0,'26'-26'45,"50"1"-33,76 25-1,-25-25 0,25 25 0,76-76 1,-75 76 2,151-26-6,0-24 3,-25 24 1,26-25-1,-102 26 0,25-26 0,-126 51 1,50-25-2,-25 0 2,-26 25 0,26-26-2,-51 26 1,0-25 2,0 0-2,-50 25 2,75-26 0,-25 26-6,0 0 4,51 0 1,-51 26-2,-25-26 2,-26 0-1,1 0 23</inkml:trace>
    </iact:actionData>
  </iact:action>
  <iact:action type="add" startTime="36257">
    <iact:property name="dataType"/>
    <iact:actionData xml:id="d3">
      <inkml:trace xmlns:inkml="http://www.w3.org/2003/InkML" xml:id="stk3" contextRef="#ctx0" brushRef="#br0">23313 8422 0,'51'0'111,"50"-25"-99,127 50-1,26-25 0,152 0 1,51 0-1,-52 0 0,-49 0 0,-153 26 1,50 24-1,1-50 0,76 0 0,-127-25 1,-51 0-2,25 25 1,-75 0 1,50 0-2,0 0 2,-76 0 0,51 0-1,-51 0 1,-25 0-2,25 0 2,26 0-1,-26 0 0,-25 0 0,-26 0 24,0 0-12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5:12:10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06">
    <iact:property name="dataType"/>
    <iact:actionData xml:id="d0">
      <inkml:trace xmlns:inkml="http://www.w3.org/2003/InkML" xml:id="stk0" contextRef="#ctx0" brushRef="#br0">15474 13952 0,'25'-25'156,"178"-26"-144,-25 26-1,25 25 0,-51 0 0,-50 0 0,-1 0 1,-50 0-1,-26 0 22,0 0-21,1 0-1,50 50 1,51-24-2,-51-1 2,0 0 0,-51-25-2,26 0 2,0 0 0,0 0-2,-26 0 1,0 0 1,1 0 78,-1 0-80,26 0 3,0 0-3,25 0 2,50 77-1,-75-77 0,51 25 1,25-25-2,-51 0 2,-26 0-1,-24 0 0,24 0 0,-24 0 0,-1 0 35,1 0 23,-1 0-37,0 0-10,26 0-9,0 0 20,-26 0 11,1 0-9,-1 0-24,26 0 0,-26 0 0,0 0 12,1 0-12,-1 0 11,0 0-11,1 0 12,-1 0 0,-25-25-1,26 25 28,-1 0-43,0 0 4,1 0 0,-1 25 1,26-25 9,-26 0-10,26 0 2,0 0-1,-26 0 0,0 0-2,1 0 12,24 0-11,-24 0 0,-1 0 0,1 0 12,-1 0-12,0 0 22,1 0-21,-1 0-1,0 0 0,1 0 0,-1 0 1,1 0 10,-1 0 59</inkml:trace>
    </iact:actionData>
  </iact:action>
  <iact:action type="add" startTime="20457">
    <iact:property name="dataType"/>
    <iact:actionData xml:id="d1">
      <inkml:trace xmlns:inkml="http://www.w3.org/2003/InkML" xml:id="stk1" contextRef="#ctx0" brushRef="#br0">11643 13470 0,'26'0'90,"25"-25"-79,-1 25 2,26-26-1,-25 26-2,0-25 0,25-26 2,25 26-1,-50 25 0,-25 0 1,-1 0-2,-25 25 1,25-25 12</inkml:trace>
    </iact:actionData>
  </iact:action>
  <iact:action type="add" startTime="24003">
    <iact:property name="dataType"/>
    <iact:actionData xml:id="d2">
      <inkml:trace xmlns:inkml="http://www.w3.org/2003/InkML" xml:id="stk2" contextRef="#ctx0" brushRef="#br0">20218 13369 0,'51'0'110,"50"-51"-99,-25 51 1,0 0-1,0 0 0,-25 0 1,0 0 0,0 0-1,-26 0 0,26 0 0,-26 0-1,0 0 14,1 0-14,-1 0 2,1 0 0,-1 0-2,0 0 1,1 0 12,-1 0 2,-25-25-16,25 25 3,1 0 10,-1 0 12,1 0-1,-26-26-10</inkml:trace>
    </iact:actionData>
  </iact:action>
  <iact:action type="add" startTime="28231">
    <iact:property name="dataType"/>
    <iact:actionData xml:id="d3">
      <inkml:trace xmlns:inkml="http://www.w3.org/2003/InkML" xml:id="stk3" contextRef="#ctx0" brushRef="#br0">16844 13445 0,'25'0'68,"1"25"-58,-1-25 2,0 25-1,102-25 0,25 26 2,26 25-4,-77-51 3,-24 0-1,-1 0 0,25 0 2,-50 0-3,-26 0 13</inkml:trace>
    </iact:actionData>
  </iact:action>
  <iact:action type="add" startTime="38765">
    <iact:property name="dataType"/>
    <iact:actionData xml:id="d4">
      <inkml:trace xmlns:inkml="http://www.w3.org/2003/InkML" xml:id="stk4" contextRef="#ctx0" brushRef="#br0">11846 4896 0,'51'0'255,"25"51"-244,-25-26 0,-26 1 1,26-1-2,-26 1 2,1-26-1,-1 25 0,1 0 0,-26 1 102,25-26-90,0 0-12,1 25 0,-1-25 0,26 25 11,-26 1-10,-25-1 2,25 26-5,1-26 1,25 26 2,-26 0 0,0-26-2,1 0 2,-1 1 0,0-26-2,-25 25 1,26 1 1,-26-1 10,25 0-10,26 26-1,-26 0 0,26-1 1,-26 27-2,51 24 2,-50-50-1,25-1 11,-51-24-10,25 25 0,-25-26-2,25 0 2,1 1-1,-1-26 12,-25 25-11,25-25-2,1 25 13,-1 1 10,-25-1-11,26-25 2,-1 25-12,0 1-1,26-1 0,0 26 0,-1 0-1,-24-26 2,-1 0-1,1-25 1,-1 26-2,0 25 2,1-26 0,24 26-2,-24-26 1,25 26 1,-26-26-1,26-25 0,-26 25 0,-25 1 0,25-1 1,1-25 10,-1 26-11,0-26 12,1 25-12,25 0 12,-51 1-1,25-26-11,26 25 1,-1 26-1,-24-26 0,24 26 1,-24-26-1,-1 1 0,1-1 0,-26 0 23,25-25-23,-25 26 1,25-26-1,1 0 12,24 25-12,-24 0 0,-1 1 1,26 25-2,0-1 2,-1 1-1,1 0 0,0-26 1,0 0-2,-26 1 3,26-1-3,-1 26 2,1-26-1,0 1-1,0 50 2,-1-26 0,1-24-1,0 25 0,-26-26 0,1 0 0,-1-25 1,0 26-2,1-1 2,-1 0-1,-25 1 0,25-1 0,1-25 1,-1 25-1,26 26 0,0-25 1,-1-1-1,1 26 1,0-26-1,0 0 1,-1 26-2,-24-51 14,-1 0 43,0 26-56,1-26 1,25 50 0,25-24-2,-26-1 1,1 26 0,0-26-1,-26 0 2,1 1-1,-26-1 1,25-25 10,-25 26-10,25-26 21,-25 25-21,26 0-2,24-25 2,-24 26-1,-1-1 0,1 0 0,-1 1 1,-25-1-1,0 0 1,25-25-2,1 0 1,-26 51 1,25-51-1,-25 26 1,25-26-1,-25 25 34,26-25-34,-1 25 1,0 26-2,-25-26 2,26 1-1,-1-1 1,1 1-1,-1-26 0,0 0 11,-25 25-11,26 0 2,-1 1 8,0-1-9,1-25-1,-26 25 3,25 1-5,1-1 2,-1 0-1,-25 1 4,25 25-3,51 25-1,-25-26 1,0 1 0,0 51 0,-1-52 1,1 1-1,-26 0 0,1-26 1,25 26-2,-26-26 2,0 1 0,26 50-2,-26-26 1,1 1 1,24 25-1,-24-25 1,-1 0-1,51-1-1,-76-24 2,0-1 10,26-25 12,-26 26-23,25-1 0,0-25 1,1 25-1,25 1 0,-1 24 1,-24 1-1,24 25 0,-24-76 0,24 51 1,1-26-1,-25 1 0,24-1 0,1 0 1,0 1-1,-26-1 0,1 1 0,24-1 1,1 0-1,50 1 0,-50 24 1,76 26-1,0-25 0,-51 51 1,-25-77-2,-1 26 1,-24-26 1,25 0-1,-26-25 24,0 0-13,-25 26-11,26-26 0,-26 25 1,25 26-1,26 0 2,-26-1-3,26 1 0,-26 0 1,1-26 1,-1 1-1,-25-1 0,0 0 0,25 1 1,1-1-1,-1 0 0,0 26 0,26 25 2,0-25-3,-26 25 1,1-51 0,-1 1 1,0-1 45,1 1-46,-1-1 0,1 0 0,-1 1 0,-25-1 2,25-25 30,-25 25-9,26-25-12,-1 0 1,-25 26-12,25-26 1,1 0 11,-1 0-1,-25 25 1,25-25-13,-25 25 1,26-25 2,-1 26 9,1-26-1,-1 25-9,26 26 0,-26 0 5,26-1-10,-26-24 4,-25-1-1,26 0 13,-1-25-13,0 0 13,-25 26-13,26-26 58,-26 25-45,25 1-12,0-26 0,-25 25 46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10T05:12:10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7">
    <iact:property name="dataType"/>
    <iact:actionData xml:id="d0">
      <inkml:trace xmlns:inkml="http://www.w3.org/2003/InkML" xml:id="stk0" contextRef="#ctx0" brushRef="#br0">8117 14865 0,'51'0'67,"25"0"-55,0 0-1,51 0 0,-51 0 0,-25 0 0,25 0 0,25 0 1,26 0-1,-76-25 0,0 25 2,-26 0-3,-25-25 2,51 25 0,-26 0-3,1-26 3,-1 26 11,0 0 34,1 0-36,24 0 2,-24 0-12,-1 0 0,1 0 0,50 0 1,0 26-1,-51-26 1,0 0-2,1 0 2,-1 0 10,1 0-11,-1 0 23,0 0 68,1 0-90,-1 0-1,0 0 11,26 0-11,-25 0 0,24 0 1,1 0-1,-26 0 12,1 0-2,-1 0 2,0 0-1,1 0-10,-1 0-1,1 0 12,-1 0-12,0 0 0,1 0 12,-1 0 0,0 0-13,1 25 13,-1-25-1,26 0 1,0 0-12,-1 0 0,1 0 0,0 25 1,0-25 0,-26 0-2,0 26 13</inkml:trace>
    </iact:actionData>
  </iact:action>
  <iact:action type="add" startTime="15224">
    <iact:property name="dataType"/>
    <iact:actionData xml:id="d1">
      <inkml:trace xmlns:inkml="http://www.w3.org/2003/InkML" xml:id="stk1" contextRef="#ctx0" brushRef="#br0">11593 15778 0,'25'0'134,"26"0"-123,0 0 1,101 0-1,-76-25 0,-51 25 0,1 0 1,24 0 23,-24 0-26,-1 0 3,0 0 10,1 0-11,-1 0 2,1 0 8,-1 0-9,0 0 0,1 0-2,-1 0 2,0 0 22,1 0-24,-1 0 1,0 0 1,1 0 0,25 0-2,-51-25 2,25 25 10,0 0-11,26 0 1,0 0-1,-26 0 0,1 0 0,-1 0 12,26 0 23,-26 0-36,0 0 1,1 0 1,24-26 22,77 26-24,-76 0 2,0 26 0,0-26-2,-1 25 2,-24-25 0</inkml:trace>
    </iact:actionData>
  </iact:action>
  <iact:action type="add" startTime="23605">
    <iact:property name="dataType"/>
    <iact:actionData xml:id="d2">
      <inkml:trace xmlns:inkml="http://www.w3.org/2003/InkML" xml:id="stk2" contextRef="#ctx0" brushRef="#br0">13039 15728 0,'50'-26'44,"27"26"-33,-27 0 2,26-25-3,-25 25 1,0 0 2,0 0-3,-1 0 1,-24-25 0,24 25 1,1 0-1,0 0 0,25 25 1,0-25-1,-25 25 1,0-25-2,-26 0 1,26 26 1,-26-26 0,0 0-1,1 0 34,-1 25-34,51 0 0,76 1 3,-25 25-5,-51-26 2,-25-25 0,0 51 1,-26-51-2,1 0 15</inkml:trace>
    </iact:actionData>
  </iact:action>
  <iact:action type="add" startTime="33631">
    <iact:property name="dataType"/>
    <iact:actionData xml:id="d3">
      <inkml:trace xmlns:inkml="http://www.w3.org/2003/InkML" xml:id="stk3" contextRef="#ctx0" brushRef="#br0">7990 13901 0,'51'0'111,"25"0"-101,51 0 2,-51 0-2,-25-25 2,25 25-1,25 0 0,-24-25 1,24 25-1,-50-26 0,50 26 1,-50-25-2,-26 25 1,1 0 12,24 0-12,-24 0 0,25 0 1,-26 0 0,26 0-2,50 0 1,-50 0 1,25 0-1,-25 0 0,25 0 2,25 0-3,1 0 1,-26 0 1,0 0-1,25 0 0,-50 0 1,0 0-2,-26 0 2,26 0-1,0 0 0,25-25 0,0 25 2,25 0-2,-50 0 1,-25 0-1,24 0-1,-24 0 1,24-26 0,1 26 1,0 0-2,25-25 2,0 25-1,26 0 1,-52 0-1,26 0 0,-25 0 0,0 0 1,0 0-1,25 0 0,0 0 0,-25 25 1,-1-25-1,1 0 1,-26 0 0,1 0-2,-1 0 1,-25 26 1,26-26-2</inkml:trace>
    </iact:actionData>
  </iact:action>
  <iact:action type="add" startTime="36960">
    <iact:property name="dataType"/>
    <iact:actionData xml:id="d4">
      <inkml:trace xmlns:inkml="http://www.w3.org/2003/InkML" xml:id="stk4" contextRef="#ctx0" brushRef="#br0">4895 5099 0,'26'0'268,"-1"0"-257,1 0 1,-1 26-1,26-1 0,-1 0 0,-24 26 0,24-26 1,-24 1 1,-26-1 8,25-25 81,26 26-92,0 24 2,-26-24-1,0-1 1,1-25-1,-1 25-1,26 1 2,-51-1-1,25 1 0,1-26 0,-1 25 1,0 0-1,1 1 1,-1-26-2,-25 25 5,25 0-7,52 26 3,-27-26 0,77 77 3,-76-77-5,0 1 2,-26-1 1,26 0-2,-26-25 2,0 51-1,26-26 0,-25 1 0,-1-1 1,26 26 10,50 0-9,-75-26-3,-26 0 1,50 26 1,1-26-2,-26 26 2,26-25-1,-26 24 0,1-24 1,-1-1-1,1 0 0,24 26 12,-24-51-12,50 51 0,-25 0 0,-1-1 0,1 1 1,0-26 0,-26 26-1,26-25-1,-26-1 2,26 26-1,25-26 0,-25 26 0,50-1 1,-50 1-1,0 0 0,-1-26 0,1 1 1,0 24-1,-26-24 2,26 25-4,25-1 2,-25-24 2,25 50-3,-25-51 1,-1 26 2,1-26-3,0 26 1,0-26 1,-1 1-1,27 24 0,49 26 1,1 26-2,-25-51 2,-26-26 0,-25 0-2,-51 1 24,25-26-1,127 76-21,0 0 0,1 25-2,24 1 2,-50-1-1,0 1 1,0-1-2,-26-50 2,26 50-1,-51-50 1,0 0 0,26 0-1,-26 25 0,0-25-1,-25-26 3,-26 0 8,0-25-9,26 26 56,25 24-58,-25-24 1,25 24 2,0-24-3,-25 25 2,-26-26-1,26-25-1,-26 25 1,-25 1 2,26-1-3,24 0 2,-24 1-1,25-26 2,-1 76 4,1-51-9,0 1 0,-1-1 2,-24 0 1,-1-25 0,1 0 79,-1 26-78,0 24-1,51 1 0,-25 0 1,0 25-1,0-25 0,-1-1 1,-24-24-1,-1-1-1,0-25 3,1 0-3,-26 26 14,25-1-12,1 0-3,24 1 3,-24-1-1,24 26 1,1-26-2,0 0 2,-26 1-1,1-26 2,-1 25-3,0 1 2,1-1 6,-1 0-10,0 1-2,26-1 5,-51 0 2,26-25-3,-1 0 12,0 26-11,1-1 1,-1 0 1,26-25-3,-26 26 1,-25 25 1,76-26-2,-76 0 1,51 1 1,-26-1 10,26 0-10,-26 1-1,26-1 0,0 26 1,0 0-2,-1-1 1,1 1 1,51 25-1,-26-50 0,-51 24 1,0-50-1,1 0 0,-1 26 0,1-1 13,-1-25-13,0 25 0,26 1 0,-26 24 0,26-24 1,25 50-2,0 25 2,0-25-1,-25-25 0,0-25 1,0 24-1,-26-24 0,26 24 0,-1 1 1,-24-25 11,25-1 32,-26-25-42,26 25-1,-26 1-2,-25-1 0,51 0 2,-26 1-1,1-1 0,-26 0 1,25-25-2,0 26 2,1 25 0,-26-26-2,25 26 1,26-26 1,-26 26-1,77-1 0,-52 1 0,1 0 1,0 25-1,-26-25 0,1-51 3,-26 25 73,25-25-51,0 0-23,26 25-5,-26 1 3,-25-1 1,26-25-1,-1 26 0,0-1 1,1 0-2,25 1 1,-26-26 2,-25 25-3,25 0 1</inkml:trace>
    </iact:actionData>
  </iact:action>
  <iact:action type="add" startTime="42979">
    <iact:property name="dataType"/>
    <iact:actionData xml:id="d5">
      <inkml:trace xmlns:inkml="http://www.w3.org/2003/InkML" xml:id="stk5" contextRef="#ctx0" brushRef="#br0">9944 3780 0,'0'26'122,"25"50"-111,0-26 1,-25 27-1,0-1 0,0 50 2,0-49-2,-50-1 1,50-26-2,0-24 0,0 24 1,-26 1 1,26 25-1,0-25 0,0 0 1,0-26 0,0 1-2,0-1 1,0 26 12,0-1 3,0 1-17,0 0 1,0-26 2,0 1-2,0 24 1,0 1 0,0-26 0,0 77 1,26-77-1,-26 1 1,25-1-1,-25 26-1,0-26 2,0 0 12,0 1-13,25-1 0,-25 26-1,0 0 2,26-26-1,-26 51 0,0-25 0,0 0 0,0-26 2,0 0-1,0 1-3,0-1 3,0 26 0,0-26-2,0 0 1,0 1 2,-51-26 111</inkml:trace>
    </iact:actionData>
  </iact:action>
  <iact:action type="add" startTime="44576">
    <iact:property name="dataType"/>
    <iact:actionData xml:id="d6">
      <inkml:trace xmlns:inkml="http://www.w3.org/2003/InkML" xml:id="stk6" contextRef="#ctx0" brushRef="#br0">5530 3400 0,'0'25'134,"0"0"23,0 26-135,-26-25-9,1-1-3,0 26 1,-1-1 1,1 1-1,-1 0 0,1-26 1,0 26 77,-26 0-76,26 25-3,-1-25 1,1-1 0,-1 1 1,1 0-1,0-1 0,-1-24 0,26-1 12,-25-25-12,0 51 0,25 0 8,-26-1-14,1 26 7,0 1-2,-1-1 6,1-51-10,-1 77 5,1-52 0,25 1 0,-25 0 1,25-1-2,0 1 2,0 25 0,0-25 0,0 0-1,0 25 11,0-25-12,25-1 2,-25 52-1,25-51 0,-25-1 12,0-24-12,0-1 0,0 0 1,0 1-1,-25-1 0,25 26 14,0-26-16,0 1 2,0-1 1,0 26-2,0-26 14,0 0-14,0 26 1,0-26 0</inkml:trace>
    </iact:actionData>
  </iact:action>
  <iact:action type="add" startTime="51843">
    <iact:property name="dataType"/>
    <iact:actionData xml:id="d7">
      <inkml:trace xmlns:inkml="http://www.w3.org/2003/InkML" xml:id="stk7" contextRef="#ctx0" brushRef="#br0">9969 8372 0,'0'25'100,"0"0"-88,0 26 0,0 0-3,0-1 3,0-24 11,0-1-12,0 1 1,0-1-1,-25 0 23,25 1 35,0-1-49,0 0 3,-26 1-12,26 24 67,0 1-66,0 0-1,-25-26 0,25 1 13,0-1-14,0 26 3,-25 0-4,25-1 3,0-24-1,0-1 0,-26-25 0</inkml:trace>
    </iact:actionData>
  </iact:action>
  <iact:action type="add" startTime="53677">
    <iact:property name="dataType"/>
    <iact:actionData xml:id="d8">
      <inkml:trace xmlns:inkml="http://www.w3.org/2003/InkML" xml:id="stk8" contextRef="#ctx0" brushRef="#br0">8954 7966 0,'-25'0'79,"25"-26"-69,-25-24 1,25-1 0,0-25 0,0 0 2,0 0-3,0-51 1,0-25 2,25 25-4,0-26 3,-25-49 0,0-1-2,0 25 4,51 26-5,-51 76 2,0 0 1,0-77-1,0 27 1,0 50-2,0 50 1,0 1 1,0-26-1,0 0 1,0 26-1,0-26-1,0 26 4,0 0-5,0-1 2,0 1 1,0-26 10,0 26 1,0-1-12,0 1 46,0-51-46,0 25 0,0 26 1,0-1-1,0 1 22,0 0-10,-25 50 112,-26 0-124,0 26 0,1-26 1,24 1 0,1-26-2,-1 0 1,26 25 113</inkml:trace>
    </iact:actionData>
  </iact:action>
  <iact:action type="add" startTime="55544">
    <iact:property name="dataType"/>
    <iact:actionData xml:id="d9">
      <inkml:trace xmlns:inkml="http://www.w3.org/2003/InkML" xml:id="stk9" contextRef="#ctx0" brushRef="#br0">9005 5175 0,'25'26'78,"1"-1"-67,25 0 0,-1 1 3,-24 25-4,-1-1 0,-25-24 1,25-26 69,1 25-58,-26 0-11,25-25 1,-25 26-1</inkml:trace>
    </iact:actionData>
  </iact:action>
  <iact:action type="add" startTime="57741">
    <iact:property name="dataType"/>
    <iact:actionData xml:id="d10">
      <inkml:trace xmlns:inkml="http://www.w3.org/2003/InkML" xml:id="stk10" contextRef="#ctx0" brushRef="#br0">8650 5581 0,'25'0'120,"1"-25"-109,-1-26 1,0 26 2,1-1 5,-1 1-18,-25 0 20,0-1-9,26 26-1,-26-25 12,25 25 10,26-51 3,25 26-25,-26-26-1,27 0 1,-77 26 0,25 0 1</inkml:trace>
    </iact:actionData>
  </iact:action>
  <iact:action type="add" startTime="65296">
    <iact:property name="dataType"/>
    <iact:actionData xml:id="d11">
      <inkml:trace xmlns:inkml="http://www.w3.org/2003/InkML" xml:id="stk11" contextRef="#ctx0" brushRef="#br0">9994 4947 0,'26'0'136,"-1"0"-124,1 0 10,-1 0-11,127 0 0,-25-25 0,-51-1 1,-25 26-2</inkml:trace>
    </iact:actionData>
  </iact:action>
  <iact:action type="add" startTime="66674">
    <iact:property name="dataType"/>
    <iact:actionData xml:id="d12">
      <inkml:trace xmlns:inkml="http://www.w3.org/2003/InkML" xml:id="stk12" contextRef="#ctx0" brushRef="#br0">10426 4795 0,'25'0'131,"26"25"-118,0-25-4,-26 26 2,0-26 1,1 0 43,-1 0-42,0 0-3,1 0 2,-1 0 44,1 25-12,-1 0-21,0-25 1,1 26-14,-1-26 12,0 0 12,1 25-11,-26 26 78,50 50-88,1-50-3,-25-26 0,-26 1 14,25-1-14,0 0 1,1-25 12,-26 26-11,25-26 15,0 25-20,1-25 3,-26 26 3,25 24-3,1 1 1,-1 0 1,0 0-1,1-1 0,-1-24 0,-25-1 0,25 0 0,-25 26 1,0-26 0,26 26-2,-26-25 1,25 24 1,-25-24-1,0 24 2,25-24 9,-25-1-11,0 0 33,0 1-33,0-1 2,0 1-3,0 24 1,0-24 1,0-1-1,0 0 12,26-25 68,-26 26-80,25 24 0,-25 1-1,0 0 1,26-26 1,-26 1-2,0 24 1,0-24 2,0-1-2,25-25-1,-25 51 2,0 0-1,25-1 0,-25 1 0,26 0 1,-26 25-1,25 25 1,-25 1-2,25-26 2,-25 25 0,26 1-2,-1 25 1,-25-51 2,26-25-3,-1-1 1,0 1 2,1 0-3,-1 50 1,26-50 1,-26 0-2,-25-1 1,25 1 2,-25-26-3,26-25 3,-26 26-3,0-1 2,0 1-2,25-1 1,-25 26 1,26-1 11,-26 52-12,25-51 0,-25-1 0,0-24 2,25 75-2,-25-50 1,0 0-2,0-1 1,0 52 0,0-26 0,0 51 1,0-51-1,0 0 0,0 0 0,0-25 1,0 25-1,0-25-1,0-26 3,26 26-2,-26-1-1,0-24 2,0-1 0,25 1-2,-25-1 2,0 26 0,0-1-2,25-24 1,-25 24 1,0 27-1,26-27-1,-26 1 2,25 25-1,-25-25 1,0 0-1,26-26 0,-26 26 0,0-26 0,25 26 1,-25 0-1,25-51 0,1 50 1,-26-24-2,25 24 2,0 26 0,26-25-2,-51 0 2,25-26-1,-25 1 0,0-1 1,0 0 67,26-25-68,-1 0 12,26 26-13,-26-1 1,26-25 2,-26 0-3,26 26 1,-51-1 1,26-25-1,-1 25 0,0 1 1,1-26-2,24 25 2,1 0-1,-26-25 1,1 26-2,-1-26 2,26 0 0,-26 25 55,1-25-56,24 0 3,1 0 16,-25 0 38,24 25-56,1-25-1,-26 0 0</inkml:trace>
    </iact:actionData>
  </iact:action>
  <iact:action type="add" startTime="71196">
    <iact:property name="dataType"/>
    <iact:actionData xml:id="d13">
      <inkml:trace xmlns:inkml="http://www.w3.org/2003/InkML" xml:id="stk13" contextRef="#ctx0" brushRef="#br0">12430 10731 0,'25'0'8,"1"0"10,-1 25-12,0-25 2,1 0 4,-26 25 0,25-25-2,26 26 4,50 24 20,-50-24-21,0-26-6,-26 25 5,0 1 21,1-26-10,-1 0-1,1 0-9,-1 25-4,0-25 14,-25 25-12,26-25 1,-1 26-1,26-1 0,-26-25 22,1 0 24,-1 0-34,-25 25-12,25-25 23,-25 26-23,26-26 12,-1 25 67,0 0-75,1-25 5,-26 26-10,25-26 1,-25 25 23,25-25-22,1 0 10,-1 0 0,1 0 1,-26 26-12</inkml:trace>
    </iact:actionData>
  </iact:action>
  <iact:action type="add" startTime="72442">
    <iact:property name="dataType"/>
    <iact:actionData xml:id="d14">
      <inkml:trace xmlns:inkml="http://www.w3.org/2003/InkML" xml:id="stk14" contextRef="#ctx0" brushRef="#br0">13267 10731 0,'25'25'88,"-25"0"-76,26 51 0,-1 1-2,26 49 2,-51-50-1,25-25 0,-25 0 0,0-26 0,26 1 136,-1-26-135,-25 25-1,25 0 123,-25 26-121,0 25-2,0-25-1,0 0 2,-50-51 169,-103 25-171,-24-25 1,75 0 1,26 0-1,-51 0 0,51-25 2</inkml:trace>
    </iact:actionData>
  </iact:action>
  <iact:action type="add" startTime="75705">
    <iact:property name="dataType"/>
    <iact:actionData xml:id="d15">
      <inkml:trace xmlns:inkml="http://www.w3.org/2003/InkML" xml:id="stk15" contextRef="#ctx0" brushRef="#br0">27194 16057 0,'51'0'89,"0"0"-79,25 0 1,25 0 4,1-25-4,-26 0 0,0 25-2,-25 0 2,-26 0 0,0 0 45,1 0-32,-1-26 8</inkml:trace>
    </iact:actionData>
  </iact:action>
  <iact:action type="add" startTime="76379">
    <iact:property name="dataType"/>
    <iact:actionData xml:id="d16">
      <inkml:trace xmlns:inkml="http://www.w3.org/2003/InkML" xml:id="stk16" contextRef="#ctx0" brushRef="#br0">28463 15905 0,'50'0'33,"26"0"-22,51 0 1,-51 0-1,51 0 0,25 0 0,-75 0 0,-1 0 0,-26 0 0,1 0 1,0 0 0,-26 0-1,1 0 0</inkml:trace>
    </iact:actionData>
  </iact:action>
  <iact:action type="add" startTime="78465">
    <iact:property name="dataType"/>
    <iact:actionData xml:id="d17">
      <inkml:trace xmlns:inkml="http://www.w3.org/2003/InkML" xml:id="stk17" contextRef="#ctx0" brushRef="#br0">19406 5581 0,'51'0'97,"228"-50"-87,355-1 2,508 51-1,202 0 0,-557 101 0,-229-25 1,-229-76-1,-227 0 0,-51 0 1,-26 0 9,26 0 363,0 0-362,-26 0 0,0 0-10,1 0 10,-1 0-10,0 0-1,1 0 0,-1 0 0,26 0 1,0 0-2,-26-25 4,0 25-6,1 0 16,-1 0-14,0 0 1,1 0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27:56.0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9458">
    <iact:property name="dataType"/>
    <iact:actionData xml:id="d0">
      <inkml:trace xmlns:inkml="http://www.w3.org/2003/InkML" xml:id="stk0" contextRef="#ctx0" brushRef="#br0">8650 13698 0,'25'0'57,"1"0"-35,-26 26-12,25-26 14,0 25-12,1-25-1,-1 0 10,1 26 1,-1-26 23,-25 25-31,0 0-5,25 1 7,1-1-8,-26 0 2,25-25 2,0 26-2,1-26 2,-26 25-2,25-25 2,-25 25 0,51-25 32,-26 0-33,26 26 1,-26-26-2,1 0 1,-1 0 34,0 0-22,1 0-11,-1 0-1,26 0 0,25 0 0,-25 0 1,25 0-1,0-26 1,25 26-2,-50 0 2,-51-25-2,51 25 2,-26 0 11,1 0-9,-1 0-6,26-25 3,-1 25 1,27 0-1,-27 0 2,1-26-3,0 26 0,0 0 2,-1 0 0,26 0-2,-25 0 1,0 0 1,-26 0 10,26 0-10,-26 0-2,1 0 2,-1 0-1,0 0 0,1 0 23,-1 0-23,26 0 2,0 0-1,-1 26-3,-24-26 2,-1 25 1,0-25 0,-25 25 9,26-25-8,-1 26-3,1-26 1,-1 25 2,-25 1-1,25-1 20,-25 0-21,0 26-1,0-26 2,-25-25 0,25 26-1,0-1 0,0-76 147,25 1-146,1-1-2,24 0 1,1-25 1,25 25-1,-25-25 0,-26 76 0,-25-25 4,51 0 82,0 25-85,0-26-1,50 1 0,-25 25 1,-50 0-2,-26-26 2,25 26 46,0 0-37,51 0-10,-25 0 0,25 0 1,-25 26 2,-26-26-5,26 25 2,0-25 1,-26 26-2,26-26 1,0 0 0,-26 0 2,0 0-3,26 0 1,-26 25 2,1-25-1,-1 0-2,1 0 1,24 0 10,-24 0-10,24 0 2,-24 0-3,25 0 2,25 0-1,0 0 1,0 0-1,-25 0 2,-1 0-3,-24 0 2,24 0-1,-24 0 1,25 0 53,-1 0-49,1 0-8,-26 0 3,1 0-1,-1 0 13,-25-25 23,25 25-35,1-26 22,-26 1-22,25-1 1,1 1-1,-1 0 10,-25-1-9,25 1 12,-25 0 57,0-1-3,0 1-69,0-1 15</inkml:trace>
    </iact:actionData>
  </iact:action>
  <iact:action type="add" startTime="42296">
    <iact:property name="dataType"/>
    <iact:actionData xml:id="d1">
      <inkml:trace xmlns:inkml="http://www.w3.org/2003/InkML" xml:id="stk1" contextRef="#ctx0" brushRef="#br0">15474 6520 0,'51'0'169,"25"0"-159,-25 0 2,25 0 0,25-26-3,-25 26 2,-25-25 1,-26 25-1,1 0 1</inkml:trace>
    </iact:actionData>
  </iact:action>
  <iact:action type="add" startTime="43285">
    <iact:property name="dataType"/>
    <iact:actionData xml:id="d2">
      <inkml:trace xmlns:inkml="http://www.w3.org/2003/InkML" xml:id="stk2" contextRef="#ctx0" brushRef="#br0">15728 6621 0,'0'51'56,"0"50"-45,0-24 0,-26-1 1,26 76-1,0 0-1,-25 26 2,0-77 1,25 1-4,-77-1 4,52 0 0,-26 1-5,51-1 4,-25-25 0,0-25-2,25 0 1,-26 0 1,26-1 0,0 27-2,0-1 1,0 25 1,0-25 2,0-50-6,0-1 4,0 26-1,0-26 2,0 0-4,0 1 2,0-1 0,0 26 1,0 0 0,0-1-1,0 26 0,26-25 0,-26 0 0,0-26 0,0 26 34,0-26-32,0 1-3,0-1 2,0 0 0,0 1-1,0-1-1,0 26 1,0 0 2,0-1-4,0 1 3,0 0 0,0-26-1,0 1-1,0 24 2,0 1-1,0-26 12,25-25 112,0 0-101,51 0-12,1 0-11,49 0 0,-49 0 1,-27 0-1</inkml:trace>
    </iact:actionData>
  </iact:action>
  <iact:action type="add" startTime="45176">
    <iact:property name="dataType"/>
    <iact:actionData xml:id="d3">
      <inkml:trace xmlns:inkml="http://www.w3.org/2003/InkML" xml:id="stk3" contextRef="#ctx0" brushRef="#br0">16514 6342 0,'25'0'79,"52"51"-63,-1-51-10,-51 25 5,0-25 1,1 0-2,75 0 3,-50 0-4,-26 0 13,1 0-11,-26 26 69,0-1-58,0 0-10,0 77-2,0-1 3,-26 26-4,1 25 3,25 1 1,-51 24-4,51-25 3,0-25 0,0-25 0,0 24-2,0-49 2,0-1-2,0-51 2,0 0-1,0 1 0,0-1 0,26 77 1,-26-26-1,0 76 2,0 0-3,0 51 3,0-127-5,0-25 3,0 0 1,0-26-1,0 0 0,0 26 1,-26 0-1,26-26 1,0 26-2,0-26 14,0 1-14,0-1 2,0 0-1,0 26 0,0 0 1,-25 25-1,25-25 2,0-1 4,0 1-13,0 0 7,0 0 0,0-26 0,0 0 1,0 1-2,0-1 2,0 0 0,0 1-2,0-1 24,-25-25 135,-52 51-158,-24-51 1,25 25-1,25 1 0,26-26 2,-1 0 32</inkml:trace>
    </iact:actionData>
  </iact:action>
  <iact:action type="add" startTime="56178">
    <iact:property name="dataType"/>
    <iact:actionData xml:id="d4">
      <inkml:trace xmlns:inkml="http://www.w3.org/2003/InkML" xml:id="stk4" contextRef="#ctx0" brushRef="#br0">9157 6393 0,'-25'0'10,"25"25"14,-51-25-13,26 0-1,-26 76 2,0 26-1,-50 25 1,-1 50-2,26-50 2,-25 51-1,-1-1 0,26-50 1,26 25-1,-27-25 0,27-25-1,-26 50 2,50-25-1,1-51 2,-1 51-3,1-26 1,25 51 1,0 26-2,0-26 2,0-76 0,0 51-1,0 25-1,25 0 4,52 26-5,-52-1 3,26-24 0,50 24-2,-75-50 1,75 51 1,-76-102-1,51 0 0,-25 51 0,0-1 0,0 1 1,-1-51 0,27-25-1,-27 51 1,26-52-1,-76-24-1,51 24 1,0-24 0,-26 24 1,1 1-2,-1-51 2,0 76-1,26-25 1,0 25-1,0-25 0,-26 0 0,0 50 1,1-25-2,-1-25 3,0 0-3,1-1 3,-1 1-2,26 25-1,0 0 2,-26-25-2,0-51 1,26 51 2,-26-1-3,26 27 1,0-27 3,0-24-5,25 24 2,-26 1 2,1-26-4,25 26 3,26 25 0,-1-25-2,26 0 1,0 50 1,-26-25-1,-24-25 0,24-26 1,0 77-1,1-51 0,-51-26 1,-1 0-1,-24 1 0,25-26 1,-1 25-2,26-25 2,0 0-1,1 25 0,24 1 0,51-1 2,-50 1-3,25-1 3,-1 26 0,-49-51-4,-1 0 1,0 0 2,51 0 1,-51 0-1,-26 0-3,1 0 2,-25 0 0,24-26 0,26-50 1,0 25-1,51 1 0,-76 24 2,51-50-4,-77 26 2,26-27 2,-1 27-3,-50-26 1,26-51 0,-26 25 1,0-50 0,25 25-3,-25 26 4,0-26-2,0 26-1,0-52 2,0 27-1,0 49 0,25 1 2,-25-25-3,0 25 1,0 0 0,0 0 1,0-51 0,0 51 2,0-26-6,0-25 2,0-25 5,0-102-7,0 52 4,0 125-1,0-49 0,0 75 0,0-25 1,0 0 0,0 25 2,0 0-4,0-25 0,0 0 2,0-51-2,0 26 1,0-1 0,0 26 1,0-25-1,0-26 0,0 25 1,0 26-2,0-76 1,0 25 1,0-25-2,0 0 2,-25-26-1,-26-75 2,51 100-4,-25 27 3,25 24-1,0 1 1,0 25-2,0 0 2,-25-1 0,25 1-1,0-25-1,0-1 2,0-50 1,-26 76-4,26-51 3,-25 77-2,25-27 3,-25 1-2,-1-25 0,-50-26 1,51 76-2,-1-50 2,-24-1 0,-1 26-2,25 26 1,1 24 1,0 1-2,-1-1 2,1 26 0,-26-25 9,1 25 2,-52-51-12,51 26 12,1 25-12,-1-25 1,0-1-1,-50 26 0,-1 0 2,-25 0-4,51 0 3,-76 51 0,76-26-2,-102 26 3,77-26-4,-26-25 3,51 26-2,0-1 3,-26-25-2,26 26 0,0-26 0,25 0 0,1 25 1,-1-25-1,0 25 0,0 1 1,1-1-1,-1 0 1,-25 1-2,-26-26 2,26 25 0,26 0-2,-1 1 1,25-1 1,1-25-2,25 26 4,-25-26 8,25 25 44,0 0-55,-26 1 0,1-1 1,0-25 33,-26 25 1,0 1-24,26-1-11,-26-25 1,51 25 2,-51 1-7,26-26 6,-26 25-3,-25 1 1,-25-1 1,24 0-2,27 1 2,-26-26 1,0 0-3,50 0 3,-25 0-4,26 0 13,-26-26 58,26 1-64</inkml:trace>
    </iact:actionData>
  </iact:action>
  <iact:action type="add" startTime="61353">
    <iact:property name="dataType"/>
    <iact:actionData xml:id="d5">
      <inkml:trace xmlns:inkml="http://www.w3.org/2003/InkML" xml:id="stk5" contextRef="#ctx0" brushRef="#br0">23059 6291 0,'26'0'33,"24"0"-22,26 0 0,127 26 1,-101-26 0,-26 0-3,25 0 4,-25 0-2,-50 0 0</inkml:trace>
    </iact:actionData>
  </iact:action>
  <iact:action type="add" startTime="62162">
    <iact:property name="dataType"/>
    <iact:actionData xml:id="d6">
      <inkml:trace xmlns:inkml="http://www.w3.org/2003/InkML" xml:id="stk6" contextRef="#ctx0" brushRef="#br0">22907 6291 0,'25'0'11,"1"26"12,-1 25-12,0 75 0,-25-49 0,26-1 0,-26 0 2,0 51-3,25-26 2,-25 0-1,26-24-1,-26-27 4,0-24-4,0-1 0,25 0 47,-25 26-46,0 0 1,0 0-1,0 25 0,0-26 0,0 1 1,0 0-2,0 25 1,0-25 3,-25-1-5,25-24 3,0 25-1,0-26 0,0 26 0,0-26 0,-26 0 1,26 1 0,0 24 0,0-24-3,-25 25 3,25-26 0,0 26-2,-26-1 1,26-24 1,0-1-1,51 1 146,0-1-144,0-25-3,-1 25 2,-24-25-1</inkml:trace>
    </iact:actionData>
  </iact:action>
  <iact:action type="add" startTime="63513">
    <iact:property name="dataType"/>
    <iact:actionData xml:id="d7">
      <inkml:trace xmlns:inkml="http://www.w3.org/2003/InkML" xml:id="stk7" contextRef="#ctx0" brushRef="#br0">24454 6494 0,'26'0'90,"24"0"-80,-24 0 2,25 0-1,-1 26 0,1-26 0,0 0 1,-26 0-1,26 0 12,-26 0-2,-50 76 104,-26 51-114,-25 0 0,51-1 0,-1-24 1,1 25-1,0 0 0,25-51 0,-26-26 0,26-24 0,0-1 1,0 0 22,0 1-21,0 25 0,26-1-6,-26 26 5,0 51 0,0 25-2,0 1 2,0-1 0,0-25-2,0-102 4,0 0 176</inkml:trace>
    </iact:actionData>
  </iact:action>
  <iact:action type="add" startTime="64941">
    <iact:property name="dataType"/>
    <iact:actionData xml:id="d8">
      <inkml:trace xmlns:inkml="http://www.w3.org/2003/InkML" xml:id="stk8" contextRef="#ctx0" brushRef="#br0">24074 8473 0,'25'0'90,"26"0"-78,-26-25-2,26 25 3,-26 0 20,1 0 27,-1-26-28,1 26-18,-1 0-7,0 0 6,1-25 7,-1 25-9,0 0 127,1 0-121,-1 0-12,0 0 16,1 0 34,-1 0-44,1 0 12,-1 25-12,0-25 12</inkml:trace>
    </iact:actionData>
  </iact:action>
  <iact:action type="add" startTime="72050">
    <iact:property name="dataType"/>
    <iact:actionData xml:id="d9">
      <inkml:trace xmlns:inkml="http://www.w3.org/2003/InkML" xml:id="stk9" contextRef="#ctx0" brushRef="#br0">21562 9893 0,'51'0'69,"101"0"-58,51 0 0,-50 0 2,-27 0-2,-50 0-1,51-25 1,-51 0 0,-25 25 0,0 0 0,-26 0 1,51-26-2,-25 26 3,25-25-3,-25 25 1,-26 0 12,1 0-11,-1 0-2,0 0 2,26 0-1,0 0 0,25 0 0,51-51 1,-51 51-1,-25 0 0,-26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31:45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16">
    <iact:property name="dataType"/>
    <iact:actionData xml:id="d0">
      <inkml:trace xmlns:inkml="http://www.w3.org/2003/InkML" xml:id="stk0" contextRef="#ctx0" brushRef="#br0">3475 12100 0,'76'0'144,"152"0"-132,127 0-2,-50 0 2,151 0 0,-100 0 0,-1 0 0,-51 0-2,-152 0 2,26 0-2,-26 0 1,-50 0-1,-1 0 6,51 0-8,1-25 3,-1 25 1,25-25-1,26-26 0,51 26 0,25-26 2,76 25 2,-101-24-8,-51 50 5,-26 0-1,-75 0-1,-26 0 4,25 0-5,-24 0 1,-27 0 6,1 0-9,0 0 4,-26 0 0,77 0 0,-26 0 1,0 0-1,0 0 0,51-26 1,-51 26-2,51 0 2,-26 0-1,26 0 1,-51 0 0,0 0-2,51 0 1,51 0 1,25 0-1,76-25 0,-127 25 7,25-51-12,-24 51 4,-77 0 3,0 0-3,-25 0 1,-1 0-1,-24 0 2,24 0 10,-24 0-9,-1 0-3,1 0 37,-1 0-14</inkml:trace>
    </iact:actionData>
  </iact:action>
  <iact:action type="add" startTime="27754">
    <iact:property name="dataType"/>
    <iact:actionData xml:id="d1">
      <inkml:trace xmlns:inkml="http://www.w3.org/2003/InkML" xml:id="stk1" contextRef="#ctx0" brushRef="#br0">12125 12202 0,'153'25'99,"50"-25"-87,101 0-2,51 0 1,102 0 1,-102 0-1,-51 0 2,-50 0-3,-102 0 1,77-25 0,-128 25 0,0-51 0,-75 51 12,-1 0-12,1 0 12,-1 0-12,26 0 1,25 0-1,25 0 0,51 0 1,-25 0-1,-25 0-1,25 0 2,-51 0 1,0 0-3,0 0 0,-25 0 2,50-25-1,-50 25 0,25 0 1,-51 0-2,1 0 3,-1 0 4,26 0-13,0 0 8,-1 0-1,-24 0 1,24 0 0,1 0-1,25 0 2,-25 0-5,25 0 5,26 0-3,-1 50 2,-50-50-1,0 0 0,25 0 0,-26 26 1,26-26-1,-50 0 0,50 0 1,0 25-1,51-25 0,25 0 0,-76 0 0,-25 0 0,0 0 1,-26 0 35,0 0 77,1 0-106,25 0-15,-1 0 7,1 0 1,0-25 0,-1 25 0,-24 0 1,-1 0 22,26 0-23,0 0 0,-26 0 2,26 0-4,-26 0 25,1 0-22</inkml:trace>
    </iact:actionData>
  </iact:action>
  <iact:action type="add" startTime="31568">
    <iact:property name="dataType"/>
    <iact:actionData xml:id="d2">
      <inkml:trace xmlns:inkml="http://www.w3.org/2003/InkML" xml:id="stk2" contextRef="#ctx0" brushRef="#br0">13166 11492 0,'25'0'133,"76"0"-122,52 0 0,-1 0 1,-25 0-2,25 0 1,-76 0 2,25 0-3,1 0 2,-51 0 0,-26 0 31,0 0-19,1 0-14,24 0 1,27 0 0,-1 0 2,50 0-2,-24 0-1,25 0 2,-26 0-1,-25 0 0,-25 0 2,0 0-2,0 0-1,-26 0 9,26 0-15,-1 0 8,1 0-2,0 0 1,-26 0 1,26 0-1,0 0 0,-1 0 1,-24 0-2,-1 0 2,1 0-1,-1 0 11,0 0-10,1 0 0,24 0-2,1 0 2,25 0-1,-25 0 0,0 0 3,-26 0-5,26-26 2,0 26 0,-26 0 1,26 0 11,-1 0-10,1 0-4,0 0 2,-26 0 1,1 0-2,24 0 1,-24 0 0,75 0 1,-50 0-1,0 0 1,-26 0 9,0 0-9,1 0 1,-1 0 9,1 0-6,-1 0 2,0 0-3,1 0-9,-1 0 5,0 0 362,1 0-361,24 0 9,1 0 1,-25 0 1</inkml:trace>
    </iact:actionData>
  </iact:action>
  <iact:action type="add" startTime="47105">
    <iact:property name="dataType"/>
    <iact:actionData xml:id="d3">
      <inkml:trace xmlns:inkml="http://www.w3.org/2003/InkML" xml:id="stk3" contextRef="#ctx0" brushRef="#br0">14358 8777 0,'0'26'43,"0"24"-33,0 1 2,-26 25-2,26 0 2,-50 26-1,50-26 1,0 25-1,0 26-1,0 25 1,0 1 2,0-27-2,0-75 0,0 25-1,0-25 2,0 0 0,0-26 0,25-25 20,0 26 49,26-26-70,25 25-1,127-25 2,51-25 1,-26-52-4,-101 52 3,25-26-2,-25 26 2,-51 25-2,-50 0 2,-1 0-1,0 0 23,1 0-12,-1 0-10,26 0-1,0 0 0,-1 0 0,-24 0 2,24 0-3,1 0 1,0 0 11,-26 0-11,1 0 0,-1 0 23,26 0-21,-1 0 9,-24 0-10,-1 0 32,-25-25-33,26-1 1,-26 1-1,25-26-1,-25-50 2,0 25-1,0-26 0,0-25 2,0-25-3,0 76 1,0 25 1,0 1-1,0-1-1,0 25 2,-25-24 0,25 24-2,0-24 4,0-52-3,0 51 10,0 1-4,0 24 4,0-24-19,0 24 10,0-25-8,0 26 18,0 0-11,-26-1 1,26 1 1,0 0 7,-25-1-3</inkml:trace>
    </iact:actionData>
  </iact:action>
  <iact:action type="add" startTime="54877">
    <iact:property name="dataType"/>
    <iact:actionData xml:id="d4">
      <inkml:trace xmlns:inkml="http://www.w3.org/2003/InkML" xml:id="stk4" contextRef="#ctx0" brushRef="#br0">18011 8727 0,'0'50'68,"25"1"-58,-25 51 1,0-52-1,0 52 3,0 25-2,0-1-1,-25 27 1,25-27 2,0-49-3,0-1 1,0-51 1,0 0-1,0 1 101,0-1-100,0 0-2,0 1 3,0 25-3,0-26 1,0 0 13</inkml:trace>
    </iact:actionData>
  </iact:action>
  <iact:action type="add" startTime="55668">
    <iact:property name="dataType"/>
    <iact:actionData xml:id="d5">
      <inkml:trace xmlns:inkml="http://www.w3.org/2003/InkML" xml:id="stk5" contextRef="#ctx0" brushRef="#br0">18036 8904 0,'51'0'11,"76"0"-4,-51-25 4,0 25 0,0-51 1,26 51-2,-52 0 2,-24 0 10,-1 0-10,-25 127 146,0 0-146,-25-26-2,-1 26 0,-50-51 3,51 51 3,-1-76-2,1 25-7,0-25 15,25-26-15,0 0 38,-26 26 68,26 0-101,0-26 10,-25-25-11,25 25 1,0 1-2,0-1 12</inkml:trace>
    </iact:actionData>
  </iact:action>
  <iact:action type="add" startTime="56733">
    <iact:property name="dataType"/>
    <iact:actionData xml:id="d6">
      <inkml:trace xmlns:inkml="http://www.w3.org/2003/InkML" xml:id="stk6" contextRef="#ctx0" brushRef="#br0">17884 9995 0,'25'0'45,"51"0"-26,1 0-13,49 0 2,-49-25 3,-27 25 0,1 0 1,-26 0-1,1 0 0,-1 0 22,0 0-22</inkml:trace>
    </iact:actionData>
  </iact:action>
  <iact:action type="add" startTime="70085">
    <iact:property name="dataType"/>
    <iact:actionData xml:id="d7">
      <inkml:trace xmlns:inkml="http://www.w3.org/2003/InkML" xml:id="stk7" contextRef="#ctx0" brushRef="#br0">18467 10173 0,'26'0'137,"25"0"-124,25 0 0,-26 0-6,-24 0 3,-1 0 4,1 0-3,-1 0 11,0 0 0,1 0-10,-26-26 10</inkml:trace>
    </iact:actionData>
  </iact:action>
  <iact:action type="add" startTime="76318">
    <iact:property name="dataType"/>
    <iact:actionData xml:id="d8">
      <inkml:trace xmlns:inkml="http://www.w3.org/2003/InkML" xml:id="stk8" contextRef="#ctx0" brushRef="#br0">18594 13369 0,'51'0'79,"152"0"-67,101-26-2,102 26 1,0 0 1,102 0-1,-1 0 1,-50 0-1,-102 0 1,-102 0-2,1 0 1,-51 0 0,-51 0 1,-25 0-1,51 0 0,101-25 1,-26-26-1,52 26-1,-52-26 3,77 51-3,-76-25 2,-51 25-1,0 0 3,-127-26-2,76 26-3,-25-50 1,0 24 2,-26 26-1,-25-25 0,51 0 0,-51 25 1,51-26 0,-25 26-2,25-25 1,-1-1 0,27 26 1,-27-76-1,-49 76 1,-1-25 1,-26 25-4,-24-25 2,24 25 11,-24-26-10,50 26 0,0 0-2,0 0 2,0 0-2,0 0 4,26-25-4,-26-1 0,76 1 1,-25 0 2,-51-1-4,-25 1 3,25 25-1,0 0 1,-25 0-2,50-51 4,-25 51-5,26 0 4,25 0-3,25 0 2,102 0-1,-1 0-1,-50-25 1,-25 25 1,-102 0-1,-25 0 0,-1 0 0,1 0 1,0 0-1,-26 0 0,26 0 0,0-25 1,-1 25-1,52 0 1,-26 0-1,0 0 0,0-26 0,-25 26 2,0 0-3,-1 0 1,103 0 0,-52 0 0,26 0 1,-26 0 0,-50 0-2,51 0 1</inkml:trace>
    </iact:actionData>
  </iact:action>
  <iact:action type="add" startTime="85861">
    <iact:property name="dataType"/>
    <iact:actionData xml:id="d9">
      <inkml:trace xmlns:inkml="http://www.w3.org/2003/InkML" xml:id="stk9" contextRef="#ctx0" brushRef="#br0">29934 8270 0,'25'0'87,"-25"51"-76,26 0 2,-26 25-4,25-26 2,-25 26 2,0 1-1,0 24 0,0 0-3,0-24 3,0 49-2,0-49 1,0-1 1,0-26-1,0-24 1,0-1-2,0 0 2,25 26 1,1 0-4,-26-26 3,0 77 0,25-52-2,-25 1 1,0-25 2</inkml:trace>
    </iact:actionData>
  </iact:action>
  <iact:action type="add" startTime="86605">
    <iact:property name="dataType"/>
    <iact:actionData xml:id="d10">
      <inkml:trace xmlns:inkml="http://www.w3.org/2003/InkML" xml:id="stk10" contextRef="#ctx0" brushRef="#br0">30162 8422 0,'26'0'7,"100"0"4,-49 0 1,24 0-1,51 0 1,26 0-2,-77 0 2,-50 0-1,-26 0-1,1 0 14,25 0 9,-1 26-20,52-26-4,-77 0 14,0 0 22,1 25-34,-1 76 0,26 26 0,-51-25 1,51 25 1,-26-1-4,-25-49 4,0-27 0,-25 1-5,-1 25 3,1-25 1,-26 50-1,0-50 0,26 25 1,-26 0-1,1 0 0,24-25 1,-75 25-1,50-25-1,51-26 3,0 1-3,-25-26 46</inkml:trace>
    </iact:actionData>
  </iact:action>
  <iact:action type="add" startTime="88030">
    <iact:property name="dataType"/>
    <iact:actionData xml:id="d11">
      <inkml:trace xmlns:inkml="http://www.w3.org/2003/InkML" xml:id="stk11" contextRef="#ctx0" brushRef="#br0">25900 9614 0,'26'0'79,"151"-25"-68,26 25 0,-51 0 0,51 0 0,-50 0 3,-27 0-5,-24 0 4,-77 0-4,1 0 2,-1 0 0,0 0 1,1 0 2,25 0-5,25 0 1,0 0 2,0 0 0,-25 0-2,25 0 1,-51 0 1,0 0-2,26 0 60,0 0-60,0 0 1,-26 0 317,26 0-316,-1 0-1,1 0-2,25 0 2,26-25 1,-26 25-1,-25-26 0,-1 26 0,26 0 0,-25-25 1,0 25 1,-26 0-3,26-25 2,0 25-3,25 0 4,25-26-3,-50 1 1,76 25 0,-51-25 1,0 25-1,26-26 0,-26 26 0,-26 0 1,27 0-1,-52-25 0,0 25 1,1 0-1,-26-26 282,0-24-282,-26 24 0,26 1 0,0 0 1,0-26-2,-25 51 229,-26-25-207,26 25-10,-1-26 1,26 1-1,-25 25-10,25-51 48,0 26-6,0-1-42,0 1 98,-25 25-99,-1-25 13,1 25-14,0 0 1,25-26 1,-26 26 60,1 0 1,-26 0-49,26 26-13,-26-26-1,26 25 3,-1-25 22,-24 0 291</inkml:trace>
    </iact:actionData>
  </iact:action>
  <iact:action type="add" startTime="91640">
    <iact:property name="dataType"/>
    <iact:actionData xml:id="d12">
      <inkml:trace xmlns:inkml="http://www.w3.org/2003/InkML" xml:id="stk12" contextRef="#ctx0" brushRef="#br0">25571 8930 0,'25'0'91,"76"0"-79,26-51 0,51 0-3,-77 51 3,26 0-1,-76 0 1,-26 0 9,1 0-8,-1 0 9,0 0-12,1 0 24,-1 0 23,0 0-46,26 0 0,-25 0 2,-1 0-3,26 0 2,-1 0 9,1 0-9,0 0-1,-26 0 0,1 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10T13:31:30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80">
    <iact:property name="dataType"/>
    <iact:actionData xml:id="d0">
      <inkml:trace xmlns:inkml="http://www.w3.org/2003/InkML" xml:id="stk0" contextRef="#ctx0" brushRef="#br0">18380 4977 875 0,'0'-3'288'11,"4"9"-285"-8,-3-6 2 7,-1 0-4-6,0 0 4 6,0 0-4-4,0 0-2 3,0 0 0-3,0 0 0 3,5 31 1-3,19 62-1 4,-12-39-2-6,5 6 2 6,1 4-1-3,-4 16 2 2,5 7-1-4,-3 23 1 5,-2 8 5-6,3 4-4 7,-3-3-1-7,-6-12-9 8,-2-3 0-9,-6-8-1 7,-4 0 1-5,-4-8 6 5,0-11 0-4,-6-23 3 3,3-11 5-3,3-26 1 3,0-3-1-4,3-9-7 4,4-5-12-4,-2 0-11 5,3 0-17-5,-2-3 8 5,0 1 17-5,-13-23 5 5,-56-78 12-5,31 44-15 6,3 4-16-6,2 14 23 5,5 14 7-5,3 10 16 7,5 9 2-10,11 6-8 9,5 2-3-2,3 5-5-1,3 4 4-5,6 26-8 7,5 12-1-6,10 29 2 5,1 4 3-4,9 0 2 5,2-3 4-5,5-28 10 5,4-5 6-5,14-31-4 5,11-15-4-5,32-50-40 6,16-37-45-7,21-91 45 6</inkml:trace>
    </iact:actionData>
  </iact:action>
  <iact:action type="add" startTime="6734">
    <iact:property name="dataType"/>
    <iact:actionData xml:id="d1">
      <inkml:trace xmlns:inkml="http://www.w3.org/2003/InkML" xml:id="stk1" contextRef="#ctx0" brushRef="#br0">30521 5772 757 0,'-4'0'268'5,"4"0"-244"3,2 3 14-1,-2-3-26 1,0 0-3-2,0-2-15 3,0 2-5-4,0 0-2 5,0 2-4-5,3 48 7 5,7 86 3-5,-4-26-1 5,0 16-2-5,-1 23-5 5,-3-1 0-6,-4-9 4 9,-3-8 7-10,-1-6 7 7,1 11-2-5,-7 12-1 6,2 5-5-6,1 2-15 4,-4-2-14-2,4-30-21 1,-1-18-5-4,-1-56 27 7,2-22 20-5,-10-32 37 3,0-4 19-4,-8-16 13 5,-6-12-8-6,0-18-21 7,-9-11-16-6,-7-5-23 6,2 5-3-8,4 13 11 9,4 7 2-8,15 16 7 9,5 7 14-12,11 11 3 9,4 6 7-4,2 3-13 4,2 1-15-6,-2 4-12 6,2-2-14-6,0 0 7 8,10 24 8-7,36 87 15 6,-23-35 11-7,5-2 0 4,6 0 3-3,11-17 5 6,9-18 10-7,17-25 25 8,6-23 2-9,30-64-3 9,28-29-19-9,56-71-124 10,7-37 67-7</inkml:trace>
    </iact:actionData>
  </iact:action>
  <iact:action type="add" startTime="9999">
    <iact:property name="dataType"/>
    <iact:actionData xml:id="d2">
      <inkml:trace xmlns:inkml="http://www.w3.org/2003/InkML" xml:id="stk2" contextRef="#ctx0" brushRef="#br0">11725 5235 804 0,'-14'-11'300'4,"8"6"-217"5,6 5-3-3,3 0-10 3,-4 0-8-3,1 0-34 3,0 0-14-4,0 0-23 5,0 0-16-5,0 0-9 5,0 0 3-5,9 18 8 5,38 70 6-5,-29-29 8 5,2 12-3-5,-9 17-9 7,8 13 0-8,-2 16-12 5,-3 4-5-4,-3-1 8 5,-3-4 6-5,-3-9 11 4,-7-6 9-3,-2-16 4 4,1-10 0-5,-4-23 5 5,4-9-4-5,0-21 5 5,3-11 1-5,-3-9-18 4,1-6-18-4,-17-16-38 6,-9-15-60-7,-19-18-27 6,-7-7 36-5,-2 10 71 5,2 9 74-5,10 17 82 5,5 8-2-5,12 8-3 9,3 2-6-11,9 0-34 4,13 4-11 0,0 2-47 2,2 3-14-4,0-3-9 4,0 0-2-3,4 51 14 5,85 84 10-7,-34-39 5 6,5-1 5-5,5-13 2 5,-1-12-1-5,7-24 0 5,2-19-11-6,21-62-12 8,30-47 4-8,65-103 176 9,21-75-129-12</inkml:trace>
    </iact:actionData>
  </iact:action>
  <iact:action type="add" startTime="17219">
    <iact:property name="dataType"/>
    <iact:actionData xml:id="d3">
      <inkml:trace xmlns:inkml="http://www.w3.org/2003/InkML" xml:id="stk3" contextRef="#ctx0" brushRef="#br0">9649 13552 456 0,'-54'-49'205'11,"50"51"-120"-8,0-6-11 10,4 4-12-10,-1-3-18 7,-1 2-11-6,1 1-12 7,1 0-4-5,0 0-8 3,0 14 2-3,3 77-4 5,-3-40-1-2,0 8-2-5,0 9-5 1,0-3-1 5,1 1 1-5,-2-3-7 6,-1 0 5-5,1-10-3 2,-4-2 3-4,0-3 3 7,2-2 0-7,-2 1 2 8,-1-7-2-9,-2-6 3 9,-3-1-3-8,2-3 3 6,-1-3-1-5,4-8-12 5,1-5-12-5,4-4-37 5,1-3-24-4,1 1-68 4,1-3 95-5</inkml:trace>
    </iact:actionData>
  </iact:action>
  <iact:action type="add" startTime="17699">
    <iact:property name="dataType"/>
    <iact:actionData xml:id="d4">
      <inkml:trace xmlns:inkml="http://www.w3.org/2003/InkML" xml:id="stk4" contextRef="#ctx0" brushRef="#br0">9959 13684 576 0,'3'0'230'7,"-3"-3"-153"-1,2 6-40 3,-2-3-9-3,0 0-7 4,0 0-4-6,-2 0-6 7,1 0 2-6,1 2-8 5,0 29-1-6,0 64-3 7,0-39-2-7,1 12-10 7,-1 8-1-7,-1-4-1 7,-3-6 0-6,0-20 13 9,2-5-1-14,2-8 3 10,3-7 1-5,7-4-10 5,-2 1-5-5,-1-9-38 5,1-3-35-6,-1-3 52 7</inkml:trace>
    </iact:actionData>
  </iact:action>
  <iact:action type="add" startTime="18066">
    <iact:property name="dataType"/>
    <iact:actionData xml:id="d5">
      <inkml:trace xmlns:inkml="http://www.w3.org/2003/InkML" xml:id="stk5" contextRef="#ctx0" brushRef="#br0">10395 13612 619 0,'0'3'223'2,"6"14"-184"8,1-3-9-4,7 15-12 4,-5-3-3-5,-2-2-1 6,8 9-1-8,-8-6-11 13,-4 3 4-16,-3 6-5 10,-2-3 0-4,2 11 1 3,-6 2-2-4,-2 7-4 4,0 10-8-3,-6-3-7 4,5 1-6-2,1-5-15-2,-6-8-4-1,10-13-28 6,1-10-28-7,-3-17 63 7</inkml:trace>
    </iact:actionData>
  </iact:action>
  <iact:action type="add" startTime="18384">
    <iact:property name="dataType"/>
    <iact:actionData xml:id="d6">
      <inkml:trace xmlns:inkml="http://www.w3.org/2003/InkML" xml:id="stk6" contextRef="#ctx0" brushRef="#br0">10142 14054 522 0,'-44'-46'242'9,"51"48"-47"-6,14 0-185 8,-1-2-5-6,15 0 0 5,4 4-1-4,2-4-22 4,7 2-44-2,-1-4 41-1</inkml:trace>
    </iact:actionData>
  </iact:action>
  <iact:action type="add" startTime="18671">
    <iact:property name="dataType"/>
    <iact:actionData xml:id="d7">
      <inkml:trace xmlns:inkml="http://www.w3.org/2003/InkML" xml:id="stk7" contextRef="#ctx0" brushRef="#br0">10660 13409 634 0,'50'-48'219'9,"-50"50"-199"-4,3 4-18 5,3 4-5 10,-2-4-8-18,-1-3-3 0,16 24-7 5,3 0-1-3,6 6 5 5,-3-10 5-3,0-1 7 4,1 2 1-5,7 0 1 4,4-4 1-4,14 2-5 5,2-1 0-4,4-9 3 6,-3 1 1-6,-12-1 10 2,-6-5 3-4,-14 2 0 7,-4 0-4-6,-6 3-1 4,-2 0 4-5,-6-1 11 8,-4 0 17-8,-4 0 15 8,-1-3-1-8,-11 8 4 4,-3 3-7-3,-22 15-21 7,-23 12-10-5,-20 23-36 0,-10 7-10-3,-4 23-20 6,15 8-4-5,1 3-41 5,8 8-77-5,3-4 115 4</inkml:trace>
    </iact:actionData>
  </iact:action>
  <iact:action type="add" startTime="20352">
    <iact:property name="dataType"/>
    <iact:actionData xml:id="d8">
      <inkml:trace xmlns:inkml="http://www.w3.org/2003/InkML" xml:id="stk8" contextRef="#ctx0" brushRef="#br0">9499 15293 521 0,'-9'-2'224'4,"1"2"-127"4,2 0-16-3,1 2-43 6,2 6-14-6,-2 15-19 6,-1 12 3-8,1 20-6 8,-1 8 3-6,3 10-7 7,1 2-1-6,4 13 1 2,4 5-10-3,5 13-9 4,0 4-4-4,2 14-11 5,1 1-1-3,-8-14 10 3,0-16 2-5,-7-42-2 4,-4-16-53-4,-6-26 57 6</inkml:trace>
    </iact:actionData>
  </iact:action>
  <iact:action type="add" startTime="20696">
    <iact:property name="dataType"/>
    <iact:actionData xml:id="d9">
      <inkml:trace xmlns:inkml="http://www.w3.org/2003/InkML" xml:id="stk9" contextRef="#ctx0" brushRef="#br0">9860 15331 814 0,'0'0'288'2,"0"9"-247"9,3 5-24-7,10 21-10 6,-1 11 5-5,4 18 0 5,0 5-3-5,-2 5-9 6,2-1-6-5,-1-9-9 3,3-4-1-6,-4-8 3 7,-2-5 5-5,1-6 8 5,-2-4 1-5,-3-12 7 6,3-8-1-7,-2-8-6 6,2-7 1-5,10-16-1 7,1-8 6-5,14-30 7 2,3-9-3-3,12-23-23 0,4-6-33-1,2-3-72 7,1 7-57-6,-9 17 106 1</inkml:trace>
    </iact:actionData>
  </iact:action>
  <iact:action type="add" startTime="21066">
    <iact:property name="dataType"/>
    <iact:actionData xml:id="d10">
      <inkml:trace xmlns:inkml="http://www.w3.org/2003/InkML" xml:id="stk10" contextRef="#ctx0" brushRef="#br0">10584 15167 713 0,'0'0'262'5,"5"3"-222"5,-1 2-30-6,-4-5-12 8,0 0-4-9,2 0 16 9,26 30 5-8,57 47 2 6,-44-46-2-5,5-10-9 6,3-2-5-7,-4-8 0 5,-5-6 3-4,-12 1-1 5,-4-1 4-5,-12 1-1 5,-2 0 9-5,-9 0 22 5,-4 2 7-5,-8 8 16 7,-6 9-13-9,-15 18-20 7,-5 7-6-5,-18 23-26 6,-5 10-10-7,-16 11-35 6,-3 12-21-5,-15 4-22 6,-5 11-15-8,0 1 73 9</inkml:trace>
    </iact:actionData>
  </iact:action>
  <iact:action type="add" startTime="27106">
    <iact:property name="dataType"/>
    <iact:actionData xml:id="d11">
      <inkml:trace xmlns:inkml="http://www.w3.org/2003/InkML" xml:id="stk11" contextRef="#ctx0" brushRef="#br0">13301 10858 426 0,'-44'90'181'2,"44"-90"-118"9,11 2-22-7,-1-2-29 9,-5 0-4-9,6 0 6 6,-4-2-2-5,3-1-9 4,1 0 1-3,3 3 0 2,-1-3-1-2,-4 1 6 3,1 0-1-4,-3-2-2 8,3-1 0-10,2 3 5 7,3-4 3-6,-1 1 10 6,2 1 0-5,-4-3-2 6,4 4-3-6,-5 3-5 5,3 0-3-5,-1-3-3 6,2 3-1-3,4-2-6-3,2 2 3 1,6 2-4 3,-2 0 1-4,5 1-2 4,0-2 2-4,1-1-2 7,2 0 2-8,0-4 3 6,-3 0-5-5,2 1 1 5,-4-1 0-6,0-3 0 9,2 3 0-8,-6 0 0 4,6 3 1-5,-4 2-2 7,1-1 5-7,2 0-2 6,-4-3-2-5,-2 2 5 6,4 4-5-5,1-3 0 1,6 0-1-2,-1-2-4 6,3-4 5-6,-2 1-2 5,-2-3 2-6,-4 0 3 6,1 2-3-5,-6 0 2 7,-2 6 0-7,4 1-2 5,-1 1 5-6,-2 3-5 5,1-5 4-5,-6 0 0 10,7-2-5-11,1 1-1 6,5-1 2-4,2-6-4 4,-4 0 4-3,-1 0 2 6,1 7 0-4,0 1 0 11,7 1-1-6,1 3 1-13,4-3-1 1,7 7 5 1,2-3-2 1,14-1 5 8,3-2-2-6,9-8 1 7,4-1 1-10,-3-5 0 9,-4-2 1-6,-3 4 3 5,-2 1 0-5,7 6-1 5,1 3-3-5,10 4-7 5,10 6 2-6,1-1-4 7,0 4 4-7,-7 4-2 7,-24-6-1 10,-32-5-1-13,0 1-1-7,101 15 1-1,1 1 1 4,-6-7 1 5,-53-6-2-3,-15-6 0 5,-9-4-3-7,-9 0-24 6,-4-4-32-5,-10-3 40 7</inkml:trace>
    </iact:actionData>
  </iact:action>
  <iact:action type="add" startTime="28526">
    <iact:property name="dataType"/>
    <iact:actionData xml:id="d12">
      <inkml:trace xmlns:inkml="http://www.w3.org/2003/InkML" xml:id="stk12" contextRef="#ctx0" brushRef="#br0">12206 9929 438 0,'-3'0'206'10,"-1"0"-94"-5,4 0-59 5,0-1-24-5,0 1-26 4,0 0-3-4,0 0 3 6,18 5-3-6,75 13 0 5,-32-21-4-4,21-8-8 2,6-6 5-3,5-15-24 5,-7 3-25-6,-5 0-96 7,-6 2 94-5</inkml:trace>
    </iact:actionData>
  </iact:action>
  <iact:action type="add" startTime="34332">
    <iact:property name="dataType"/>
    <iact:actionData xml:id="d13">
      <inkml:trace xmlns:inkml="http://www.w3.org/2003/InkML" xml:id="stk13" contextRef="#ctx0" brushRef="#br0">13660 14150 404 0,'8'0'141'4,"3"-3"-111"6,3 6-2-6,7 6 4 6,-1 6-3-5,2 4-16 5,4 1-3-4,0 5-6 3,3 5-3-4,4 2-3 5,-5 1-3-6,-4 3 4 8,-7 0 3-8,-3 8 5 5,-3-3 5-4,-8 11-2 5,-1-2 1-4,-11 7 0 4,-6 1 0-5,-10 2-2 6,-3 6-3-8,-13 0-6 8,-8-1 0-3,-8 4-1 0,-7-3-6-4,-4-1 0 5,4-12 5-2,-1-13 10 1,7-7 9-3,6-16 21 5,0-7 3-5,5-12 4 4,-8-14-1-2,-8-17-17 2,6-1-9-5,8-6-8 7,11-1-4-7,23 10 4 8,0-2-4-9,15 4 0 9,2 4 0-8,7 0 0 6,7 3 3-5,8-3-9 5,4-4 6-5,16-2-4 5,11 4-2-6,10 0 8 7,1 2-7-7,3 11 0 7,-4 5 1-7,4 10-1 6,2 9 4-6,1 5 4 8,1 4-4-6,-7-6 1 4,-2 3 0-6,-7-1-3 8,-8 4 2-10,-3 6-2 7,-2 2-4-3,-7 8 1 4,3-1-1-6,-1 6 2 7,1-1 2-5,4-4-22 5,0-1-24-3,8-8-113-3,4-4 101-1</inkml:trace>
    </iact:actionData>
  </iact:action>
  <iact:action type="add" startTime="35829">
    <iact:property name="dataType"/>
    <iact:actionData xml:id="d14">
      <inkml:trace xmlns:inkml="http://www.w3.org/2003/InkML" xml:id="stk14" contextRef="#ctx0" brushRef="#br0">14451 14034 656 0,'-7'-60'242'3,"3"64"-200"6,-3 6-17-4,7 15-23 5,-1 3-1-5,2 23 2 5,6 7-3-6,-6 5 2 8,4 9 1-7,-2 4-2 4,-3 1 5-4,-3 7-4 5,-6 5 4-6,-9 6-3 6,-1 1 0-5,2 1 2 8,1-5-4-12,5-18 4 13,2-16-1-8,7-16 0 1,4-7 1-2,6-8-18 5,-2 1-27-4,3-14-95 3,-2-1 85-4</inkml:trace>
    </iact:actionData>
  </iact:action>
  <iact:action type="add" startTime="36457">
    <iact:property name="dataType"/>
    <iact:actionData xml:id="d15">
      <inkml:trace xmlns:inkml="http://www.w3.org/2003/InkML" xml:id="stk15" contextRef="#ctx0" brushRef="#br0">14849 14350 376 0,'0'2'190'10,"2"-2"-48"-5,-4 1-82 5,0-1-19-4,1 0-22 4,-1 0-3-2,1 0-7 1,-1 13 1-7,-4 61 2 11,3-46-2-10,-4 4 9 7,1 1 6-6,-3 6 1 6,-1 7 2-4,2 13-7 4,-3 6-6-5,3 11 5 4,-1-1-4-5,0-1-1 6,2-3-1-5,1-11-12 6,3-2-7-7,-3-14-27 6,-1-8-26-5,3-12-127 6,-1-7 120-7</inkml:trace>
    </iact:actionData>
  </iact:action>
  <iact:action type="add" startTime="36785">
    <iact:property name="dataType"/>
    <iact:actionData xml:id="d16">
      <inkml:trace xmlns:inkml="http://www.w3.org/2003/InkML" xml:id="stk16" contextRef="#ctx0" brushRef="#br0">15008 14460 456 0,'3'0'177'1,"4"3"-107"8,-1 11 6-3,5 9 13 4,3 0-1-6,2 15-26 8,1 0-15-7,-1 9-33 3,0 5-6-2,-5 3-12 3,-2 2-6-5,-9-1 10 7,-8-5 0-6,-4-4 5 5,-7-6 5-6,-2 1-5 8,-1-1-1-9,3-1-5 9,0-4-16-9,5-3-24 9,2-6-24-4,2-1-86-1,4-5 98-3</inkml:trace>
    </iact:actionData>
  </iact:action>
  <iact:action type="add" startTime="37083">
    <iact:property name="dataType"/>
    <iact:actionData xml:id="d17">
      <inkml:trace xmlns:inkml="http://www.w3.org/2003/InkML" xml:id="stk17" contextRef="#ctx0" brushRef="#br0">14805 14997 752 0,'0'-5'272'2,"9"4"-222"7,9 2-37-5,9-1-10 6,7 0-2-5,10 2-26 7,3-5-24-6,12-5-118 1,1-16 106-2</inkml:trace>
    </iact:actionData>
  </iact:action>
  <iact:action type="add" startTime="37296">
    <iact:property name="dataType"/>
    <iact:actionData xml:id="d18">
      <inkml:trace xmlns:inkml="http://www.w3.org/2003/InkML" xml:id="stk18" contextRef="#ctx0" brushRef="#br0">15191 14191 838 0,'4'3'290'6,"4"-1"-245"-1,8 6-45 5,6 7-3-6,16 10 8 7,3 7-3-7,3 3 4 7,0-4-4-6,-3-6-9 6,3 0-2-7,2-1-4 7,-5-8 2-7,-7 1 4 6,-7-12 4-5,-11 1-4 5,-4 2 8-5,-9 1 27 4,-3 4 7-3,-7 9 26 3,-9 3-9-4,-6 19-22 5,-11 2-8-4,-8 12-14 3,-5 5 0-4,-7 11-10 6,-9 5-4-7,-9 12-16 7,-6 4-8-6,-9-1-5 5,4-1 3-6,9-9 7 7,10-7 4-6,22-16-17 4,13-11-23 4,12-23-75-8,7-3 83 3</inkml:trace>
    </iact:actionData>
  </iact:action>
  <iact:action type="add" startTime="37882">
    <iact:property name="dataType"/>
    <iact:actionData xml:id="d19">
      <inkml:trace xmlns:inkml="http://www.w3.org/2003/InkML" xml:id="stk19" contextRef="#ctx0" brushRef="#br0">15688 14799 516 0,'3'0'193'7,"8"0"-128"-1,21 0-32 2,10 0 6-3,23-4 15 5,9 1-8-5,3 0-15 4,-1-3-15-4,-6-4-17 5,-3-4 1-5,-3-9-9 6,1 2-11-7,-4-10-43 7,-4 4-44-7,-15-1 64 8</inkml:trace>
    </iact:actionData>
  </iact:action>
  <iact:action type="add" startTime="38132">
    <iact:property name="dataType"/>
    <iact:actionData xml:id="d20">
      <inkml:trace xmlns:inkml="http://www.w3.org/2003/InkML" xml:id="stk20" contextRef="#ctx0" brushRef="#br0">16186 14339 765 0,'0'6'292'10,"3"-1"-203"-6,5 15-70 8,1 4-3-8,2 11-4 6,-3 7-4-5,0 5 5 5,-3 4-5-6,-4 12-4 6,-1 3 2-5,-4 9-7 5,-1 10-12-5,-5 0-17 5,-1-3-12-5,3-9 0 6,-1-17 7-7,3-16-6 44,4-9-19-47,4-12-132-1,4 0 126 0</inkml:trace>
    </iact:actionData>
  </iact:action>
  <iact:action type="add" startTime="38505">
    <iact:property name="dataType"/>
    <iact:actionData xml:id="d21">
      <inkml:trace xmlns:inkml="http://www.w3.org/2003/InkML" xml:id="stk21" contextRef="#ctx0" brushRef="#br0">17099 15579 743 0,'-22'7'277'5,"5"-1"-209"4,-2-1-31-4,8-5-37 5,1-10-6-5,1-5-12 5,-1-17 0-5,1-20-2 5,3-9-4-5,-2-18-13 5,6 0-5-5,-3-7 3 5,1-6 6-5,2 3 19 6,-1 2 15-7,4 4 27 6,6 6 6-5,4 1 2 4,3-1 1-2,3 1-15 1,5 5-8-2,4 8-5 3,0 8-6-4,1 18-3 6,-3 4 0-7,-5 12-1 7,1 8-8-6,0 10 3 4,-2 0 0-4,5 6-3 6,-1 7 8-7,-3-1 1 8,7 9 1-9,-1-1 5 8,0-1 0-7,0 1-3 6,-4 2-2-4,-6-5 0 3,0 3-6-3,-3 1-9 4,-6-4-6-7,-4 3-15 7,-2-1-7-5,-13 4-36 5,-10 10-86-5,-28 3 109 5</inkml:trace>
    </iact:actionData>
  </iact:action>
  <iact:action type="add" startTime="38898">
    <iact:property name="dataType"/>
    <iact:actionData xml:id="d22">
      <inkml:trace xmlns:inkml="http://www.w3.org/2003/InkML" xml:id="stk22" contextRef="#ctx0" brushRef="#br0">17086 14695 296 0,'-11'11'169'2,"11"0"-32"5,2 0-37-2,10 6-54 5,4-1-18-5,11 1-17 4,4 7-3-2,9-8-6 3,-1 2-1-7,-4 0-4 7,-10-6-7-5,-11 1-16 5,-6-2 3-5,-11 6 10 5,-10 4 4-5,-13 9 9 5,-11 1-20-5,-19 8 11 6</inkml:trace>
    </iact:actionData>
  </iact:action>
  <iact:action type="add" startTime="39762">
    <iact:property name="dataType"/>
    <iact:actionData xml:id="d23">
      <inkml:trace xmlns:inkml="http://www.w3.org/2003/InkML" xml:id="stk23" contextRef="#ctx0" brushRef="#br0">17820 14399 674 0,'-21'-3'269'5,"12"3"-179"6,1 3-19-7,2-2-19 7,0 6-14-7,-4 5-22 5,2 9-10-4,-1 15-12 5,9 11-1-4,-3 15 2 3,3 7 1-3,1 21 4 3,1 1 1-4,-1 13 1 5,-1-3 1-5,-4-16 13 5,-6 0 7-3,2-13 9 1,0-6 4-3,4-5-12 5,-1-7-11-5,5-16-13 5,-2-7-20-5,2-17-50 6,2-1-32-7,1-10-214 6,0-12 207-4</inkml:trace>
    </iact:actionData>
  </iact:action>
  <iact:action type="add" startTime="40152">
    <iact:property name="dataType"/>
    <iact:actionData xml:id="d24">
      <inkml:trace xmlns:inkml="http://www.w3.org/2003/InkML" xml:id="stk24" contextRef="#ctx0" brushRef="#br0">18190 14698 712 0,'2'0'262'7,"-1"1"-194"-2,2 7-69 6,-3-8 2-7,0 0-3 6,3 19 3-5,15 69 9 5,-7-42-7-5,3 6 2 5,2 3 1-4,-2 6-8 3,2-2 8-5,-2 2 5 7,0-1-3-6,0-13 16 4,-1-6-8-4,-2-16 1 5,0-4 0-5,-3-15-12 6,1-1-5-5,0-8-3 5,1-8-5-8,4-7 6 8,3-7 5-8,4-16 7 8,9-3-3-5,6-14-27 2,5 0-18-2,12-7-50 4,3-9-33-6,8-9 78 7</inkml:trace>
    </iact:actionData>
  </iact:action>
  <iact:action type="add" startTime="40622">
    <iact:property name="dataType"/>
    <iact:actionData xml:id="d25">
      <inkml:trace xmlns:inkml="http://www.w3.org/2003/InkML" xml:id="stk25" contextRef="#ctx0" brushRef="#br0">18983 14188 504 0,'0'1'228'10,"0"4"-70"-5,0 5-138 4,0-3-9-4,0 1-11 5,19 52-3-4,0-46-1 4,5 0 4-5,6 5 7 5,3-3 1-6,6 8 9 7,1-1 2-6,5 7 5 4,4 0 2-3,1-2-2 3,-2 1-2-3,-7-7-2 3,-10-2 1-1,-14-7-4-1,-6 1 0-2,-4-1 5 5,-9-1 8-5,-4 6 13 5,-5 5 2-5,-13 10 6 5,-1 8-1-5,-21 17-10 5,-12 7-5-6,-18 14-14 8,-10 14-11-8,-12 12-15 5,2 10-16-4,-5 14-58 5,-4 8-41-3,6 2 72 1</inkml:trace>
    </iact:actionData>
  </iact:action>
  <iact:action type="add" startTime="42639">
    <iact:property name="dataType"/>
    <iact:actionData xml:id="d26">
      <inkml:trace xmlns:inkml="http://www.w3.org/2003/InkML" xml:id="stk26" contextRef="#ctx0" brushRef="#br0">13105 15822 386 0,'-2'58'134'5,"26"-58"-122"5,6-1-18-5,18-6 6 5,0-1-5-4,15 1-2 3,-2-4-5-4,5-5-27 5,11 2-11-6,7-7 30 7</inkml:trace>
    </iact:actionData>
  </iact:action>
  <iact:action type="add" startTime="43226">
    <iact:property name="dataType"/>
    <iact:actionData xml:id="d27">
      <inkml:trace xmlns:inkml="http://www.w3.org/2003/InkML" xml:id="stk27" contextRef="#ctx0" brushRef="#br0">16274 15765 457 0,'-2'2'196'4,"2"-2"-120"6,0 0-30-5,0 0-48 6,0 0-10-7,5 0 2 6,33 3 2-5,66 10 15 5,-35-6 4-5,16 1 2 5,6 3 3-4,-2 3-6 4,-1 1-4-6,-3-6-13 6,0-1-19-4,6-11-63 4,2-8-51-7,-3-5 84 8</inkml:trace>
    </iact:actionData>
  </iact:action>
  <iact:action type="add" startTime="49026">
    <iact:property name="dataType"/>
    <iact:actionData xml:id="d28">
      <inkml:trace xmlns:inkml="http://www.w3.org/2003/InkML" xml:id="stk28" contextRef="#ctx0" brushRef="#br0">13256 11653 305 0,'14'46'131'10,"-20"-51"-53"-5,10 4-60 5,-5-3-4-5,1 1-7 4,0 2-1-2,0-1-2 1,0 1 0-2,0-1 1 3,0 0 2-3,0 1 10 3,0-1 9-4,0 1 6 5,0-1 3-5,0 1-5 5,0-1-10-5,0 2 2 5,0 0 2-6,0 0-1 7,0-2 3-7,0 1-7 8,0-1-6-9,3 2-5 9,-3 0 0-8,6 0-5 6,2 0-1-5,-2-1-1 4,4-1 0-3,45-3-1 3,-47 5 4-4,-2 0 2 6,-1-3 0-7,1 3 6 6,-1 0-3-5,-5 0-1 5,0 0 0-5,0-1-6 5,0 1 4-4,0 0-1 3,0 0-4-4,0 0 7 6,0 0-5-8,0 0 2 8,3 0 2-6,3 0-5 5,1 0 1-4,-1 0 2 3,2 0-2-3,0 1 3 3,1 2-4-5,53 10-3 6,-55-13 1-5,6-2-1 6,0 2 1-7,-1 0 0 6,7 0 1-5,2 2 2 6,-3 0-2-6,8-2-1 5,4 1 1-5,-1-2-1 6,8 1 2-7,7 0-1 5,-8-2-2-3,0-4-1 3,0 1 2-3,-1 3 3 2,3-4-2-1,1 6 2 2,-3 0-3-5,-3 0-2 6,-1 2 2-5,3-2-1 7,-1-2 2-7,4-1 2 5,1-2-3-3,2 2 2 3,2-2-2-7,2 2-3 8,4 2 3-9,2-3-2 8,2 4 2-5,2 4 0 5,2-3 2-5,1 7-1 5,-3-6-1-4,-4-2-1 2,-3 0 0-2,1-5 4 4,0 2-1-6,1 1-1 7,2-4-2-6,5 4 1 4,-3-4-1-4,1-2 2 6,5 5 0-7,-4-5-1 6,6 7 1-5,2-1-2 7,-1 2 3-9,10 2-4 7,5-1 1-4,18 7-1 3,-1-6 0-3,4-4 2 3,-3-1 1-3,-14-5 0 3,1-3-1-4,-7 2 0 5,-2-4 0-5,1 2 0 5,1 5 0-6,-7 1 0 7,2 5 1-7,-13 1 1 6,-4 1 0-5,-7 4-11 7,-3 4-13-8,0-2-52 6,-3 3-63-5,-8 1 90 4</inkml:trace>
    </iact:actionData>
  </iact:action>
  <iact:action type="add" startTime="52723">
    <iact:property name="dataType"/>
    <iact:actionData xml:id="d29">
      <inkml:trace xmlns:inkml="http://www.w3.org/2003/InkML" xml:id="stk29" contextRef="#ctx0" brushRef="#br0">16575 14942 375 0,'-5'49'160'13,"-1"-49"-93"-11,-10 0-30 9,0-3-13-7,4-1-13 6,-4 1-5-5,2 3-6 5,-4-4-2-5,-2 4-4 5,1 4 1-4,2-1 2 2,-1 2 0-3,1 3 1 5,3 0 7-5,0 1-5 5,3 5 6-5,1-1-4 5,1 4-5-5,1 5-7 6,-2-3-4-7,3 7-1 6,-5-1-2-4,5 1 6 6,-3 1 0-10,4 5 3 8,1 2 0-5,4-2-1 5,2 2-5-4,1-4-12 2,6-3-7-1,-2 1-5 2,-1-5 4-4,4-1 13 5,-3 0 6-5,5-2-6 5,2-1-3-6,3-5-5 8,1-1 1-9,7-4 14 8,-1-1-2-7,7 1 10 7,-1-9-1-7,2-3-1 6,4-1 6-5,6-11 6 5,4 4 4-5,-2-6 2 5,2-5-6-5,-8 5-9 5,-4-2-3-5,-3 0 1 5,-8 2 1-5,-5-2 17 5,-3 1 14-5,-6 7 35 4,-3-1 25-4,-2 2 29 6,-3 1 3-6,-5-4-3 6,0 1-12-8,-2-9-34 8,-4-4-12-7,0-3-35 6,-2-5-10-5,0-4-14 5,4 8-8-4,-2-1-7 3,0 3-7-2,1 6-7 1,-2 1-8-4,-4 4-49 7,-3-1 58-6</inkml:trace>
    </iact:actionData>
  </iact:action>
  <iact:action type="add" startTime="66410">
    <iact:property name="dataType"/>
    <iact:actionData xml:id="d30">
      <inkml:trace xmlns:inkml="http://www.w3.org/2003/InkML" xml:id="stk30" contextRef="#ctx0" brushRef="#br0">16685 8343 519 0,'0'42'217'6,"0"-50"-110"5,-5-4-50-9,-1-4-20 9,-2-1-4-7,-5 4-2 7,7 7-2-7,1 4 3 8,1 2-9-7,0 0-17 3,3 0-1-2,-1 0-2 3,1 0 2-3,-2 16 3 3,-8 69-7-3,11-32-7 4,0 1-4-4,7-2-8 2,1-2 6-2,2-10-1 3,1 0 6-4,1-6 4 5,3-3-6-5,2-4 7 5,0-5-5-5,-3-5-1 6,-3-3-2-7,0-3-11 6,-3-4-6-5,2-3-4 5,-2 1-7-5,-5-5-51 5,1 2-79-3,-2-2 108 1</inkml:trace>
    </iact:actionData>
  </iact:action>
  <iact:action type="add" startTime="66813">
    <iact:property name="dataType"/>
    <iact:actionData xml:id="d31">
      <inkml:trace xmlns:inkml="http://www.w3.org/2003/InkML" xml:id="stk31" contextRef="#ctx0" brushRef="#br0">16833 8542 514 0,'8'-56'224'4,"-8"56"-126"7,0 1-27-7,0-1-46 6,0 0-11-5,0 0-16 5,0 0-3-5,0 0 3 5,0 0-7-5,0 2 9 6,6 18 0-7,19 56-4 6,-20-46 10-4,0-3 1 3,1 4-1-4,-1-7 7 4,1-5-7-3,0-5-1 3,1-6-2-3,0-4-3 4,-2 3 1-6,0-7-3 6,1 0 1-5,2-7 0 5,5-4-1-5,2-4 6 5,3-15-1-5,7-8-8 5,-6-12-15-4,-2-9-47 7,0 9-26-11,1 4-42 7,1 7-16-4,7 11 98 5</inkml:trace>
    </iact:actionData>
  </iact:action>
  <iact:action type="add" startTime="67237">
    <iact:property name="dataType"/>
    <iact:actionData xml:id="d32">
      <inkml:trace xmlns:inkml="http://www.w3.org/2003/InkML" xml:id="stk32" contextRef="#ctx0" brushRef="#br0">17132 8306 541 0,'2'-6'222'8,"-2"4"-154"-3,0-1-19 6,0 0-14-7,0 2-20 6,0-1-6-6,0 0-1 6,15-7-3-5,69-15-1 5,-42 31 0-5,5-1-3 6,-1 2 0-7,-3 1-1 6,-2 1 1-5,-5-4-1 5,0-1-1-5,-6-4 3 5,-8 1 1-4,-5 1 7 3,-4-1 3-4,-8-1 7 5,-2-1 5-5,0 3 4 5,-3-3 4-5,-2 0-4 5,1 0-3-5,-1 2-9 5,-6 36-10-4,-77 59-24 3,43-45-19-4,-4 2-50 6,-3 1-36-7,-3-2 76 5</inkml:trace>
    </iact:actionData>
  </iact:action>
  <iact:action type="add" startTime="69520">
    <iact:property name="dataType"/>
    <iact:actionData xml:id="d33">
      <inkml:trace xmlns:inkml="http://www.w3.org/2003/InkML" xml:id="stk33" contextRef="#ctx0" brushRef="#br0">16016 9504 458 0,'-2'0'227'6,"1"0"-63"-1,-4-3-116 6,3 2-20-7,1 1-20 7,-1-2-8-7,1 2-9 7,-1 0-5-8,2 0 3 8,0 0 0-6,0 35 13 6,-8 48 4-7,0-44-4 7,-1-4 5-7,-2 0-2 6,3 3 2-5,-3 1-3 6,-3 3 1-5,6-2-2 2,5 4-2-3,-4-11 4 5,7 0-8-6,-1-8-15 9,-2 0-13-7,4-1-39 2,-1-5-36-4,7-7 68 6</inkml:trace>
    </iact:actionData>
  </iact:action>
  <iact:action type="add" startTime="69877">
    <iact:property name="dataType"/>
    <iact:actionData xml:id="d34">
      <inkml:trace xmlns:inkml="http://www.w3.org/2003/InkML" xml:id="stk34" contextRef="#ctx0" brushRef="#br0">16275 9495 293 0,'-1'0'158'10,"1"0"-38"-8,-2 1-55 11,2-1-5-11,0 0-16 8,0 0-4-4,0 0 0 5,0 0-9-5,0 0-6 1,5 23-5-2,11 51-11 6,-15-48 0-3,3 4-7-2,-4 0-2-2,-7 3-2 7,2 2 1-6,-6-1 2 5,0 1 3-5,2 1 3 5,-2-3 0-5,3-4 2 6,3-3 1-8,5-8-4 9,2 2-2-8,3-1-13 6,-1-5-14-5,4-6-33 4,-5-3-36-2,4-7 57 1</inkml:trace>
    </iact:actionData>
  </iact:action>
  <iact:action type="add" startTime="70232">
    <iact:property name="dataType"/>
    <iact:actionData xml:id="d35">
      <inkml:trace xmlns:inkml="http://www.w3.org/2003/InkML" xml:id="stk35" contextRef="#ctx0" brushRef="#br0">16573 9512 252 0,'0'-4'156'4,"5"4"-20"2,-2 0-13-1,-5-2-43 6,1 2-15-8,-1 0-22 8,1 0-15-7,-1 0-23 7,2 0-7-7,0 0-7 7,0 0 4-6,0 0 5 7,0 3 4-10,2 22 8 10,-7 49 2-8,-8-42-2 6,2 1 1-4,-9 6 0 3,-1 4-2-4,1 7 1 4,-5 8 1-4,1 8-4 6,7 5 2-7,-2-9 0 7,6-7-1-7,9-17-5 6,4-9-1-6,3-8-10 7,0-10-15-7,0-5-22 7,2-1-21-6,1-14-43 6,-4-3-35-7,-2-11 90 6</inkml:trace>
    </iact:actionData>
  </iact:action>
  <iact:action type="add" startTime="70574">
    <iact:property name="dataType"/>
    <iact:actionData xml:id="d36">
      <inkml:trace xmlns:inkml="http://www.w3.org/2003/InkML" xml:id="stk36" contextRef="#ctx0" brushRef="#br0">16316 10085 296 0,'-78'-108'152'1,"78"101"-51"11,4 1-8-10,9-5-40 11,3 2-7-10,9-7-15 6,3 5-7-3,-1 1-18 3,3 7-6-3,-2 5-34 3,1 3-33-3,-7 1 42 4</inkml:trace>
    </iact:actionData>
  </iact:action>
  <iact:action type="add" startTime="70903">
    <iact:property name="dataType"/>
    <iact:actionData xml:id="d37">
      <inkml:trace xmlns:inkml="http://www.w3.org/2003/InkML" xml:id="stk37" contextRef="#ctx0" brushRef="#br0">16630 9273 436 0,'-3'13'221'1,"1"1"-29"8,5 5-161-5,5 4-28 6,6 2-1-3,5 4-2 1,-2-6-4-3,13-4 2 5,2 0-1-5,2-2 4 5,6 4 5-5,1-2 0 5,0-2-2-5,1-1-1 5,-1-5-3-5,-3 3 0 6,1-3 10-7,-10-1 8 6,0 1 6-5,-14-7 1 6,-3 3-5-6,-7-1 3 5,-7 2 6-6,-9 9 1 7,-9 5-2-6,-15 13-11 6,-6 7-11-5,-9 13-16 4,-5 13-13-7,-3 17-45 6,-4 9-28-5,4 4-123 7,-3-11 139-7</inkml:trace>
    </iact:actionData>
  </iact:action>
  <iact:action type="add" startTime="80680">
    <iact:property name="dataType"/>
    <iact:actionData xml:id="d38">
      <inkml:trace xmlns:inkml="http://www.w3.org/2003/InkML" xml:id="stk38" contextRef="#ctx0" brushRef="#br0">14133 13604 680 0,'-2'0'255'3,"1"1"-190"10,-1 2-26-11,0-1-26 9,1 3-3-7,-1 7-11 6,-2 53-3-5,7-38-15 5,-3-1-8-5,-10-4-1 4,1 4 4-3,-9 2 15 3,-2 3 8-4,-4 9-1 5,-4 4-2-5,1 3-20 5,7 5-29-4,7 0 34 3</inkml:trace>
    </iact:actionData>
  </iact:action>
  <iact:action type="add" startTime="81308">
    <iact:property name="dataType"/>
    <iact:actionData xml:id="d39">
      <inkml:trace xmlns:inkml="http://www.w3.org/2003/InkML" xml:id="stk39" contextRef="#ctx0" brushRef="#br0">17647 13369 573 0,'1'0'197'3,"-1"3"-179"5,5 5-17-2,1 10 3 4,2-1-3-5,2 13 0 5,-4 4 0-5,-4 17-1 5,-2 4-2-6,-11 11-42 7,-10 10-47-6,-10 9 56 5</inkml:trace>
    </iact:actionData>
  </iact:action>
  <iact:action type="add" startTime="82008">
    <iact:property name="dataType"/>
    <iact:actionData xml:id="d40">
      <inkml:trace xmlns:inkml="http://www.w3.org/2003/InkML" xml:id="stk40" contextRef="#ctx0" brushRef="#br0">12889 16589 425 0,'-2'-2'141'2,"1"0"-136"9,-1 1-5-6,1-1 3 4,1 1 1-2,0-2-2 2,30-4 0-5,67-43 1 6,-40 45 1-4,12 5 0 3,5 0 0-4,-8-5 1 5,-1 4-2-5,-7-12 2 5,5-6 1-6,16-1 2 7,4-7 3-4,24 4 9 2,-1-7 1-6,-7-3-2 9,-5 0-3-8,-16 1-10 7,-3 7-2-6,5-2 5 3,7 2 2-2,7 0 3 4,4 1-4-5,-7 4-6 5,-7-2-1-6,-12 0-1 6,-6 4 4-4,0 7 0 4,-1 2-2-6,0 4-1 8,5 3 2-7,3 2 8 5,7 0 1-7,-6-3-1 8,-6 3-5-7,0 3-3 6,-7-1 0-5,0 0-3 6,-2 1 1-7,-3 0-4 9,-5-3-1-11,-6 0 5 7,7 1-2-3,-6 4 0 4,1-3-1-6,0 1-3 7,-7 2-1-7,1 3 4 6,1-1 0-4,2 8 3 3,0-4 0-4,10 4-2 8,-4-7 1-9,12 2-4 4,1-4 1-2,4-3 1 4,4-1 0-5,-5 1 4 4,-7 2 2-3,-7-1 1 4,-5 1-6-1,-2 3 3-3,4-5-4-3,5 3 1 8,7-1 5-6,7-5-5 5,11 3 3-6,6-1-3 8,-4-1-1-9,-2-1 2 9,-10 0 0-9,-6-3-2 9,4 6 2-9,0-1-1 8,7 1 2-6,14-3 1 4,1-3 2-4,-3-5 2 5,-4-5 1-5,-8 1 8 5,0 1 2-5,3 1 6 5,2 2 0-5,14 1 1 6,-2 0-2-8,7 4 3 10,-1-2 0-10,-4 2-7 7,2-1-4-5,4 4-10 6,2 0-2-8,9 0-1 10,0 0 1-6,-8 1 0 0,-1 2 1-3,-10 0 2 6,4 5-1-5,6 0 2 7,-1 2-7-8,-5 7-1 4,-8 0-1-4,-18 5-20 8,-6 5-14-8,-8 6-83 6,-3 0 76-6</inkml:trace>
    </iact:actionData>
  </iact:action>
  <iact:action type="add" startTime="87365">
    <iact:property name="dataType"/>
    <iact:actionData xml:id="d41">
      <inkml:trace xmlns:inkml="http://www.w3.org/2003/InkML" xml:id="stk41" contextRef="#ctx0" brushRef="#br0">19919 4442 372 0,'-22'-13'109'2,"-4"0"-111"9,-2-1-42-6,1-2-22 5,2 5-2-6,-3 2 47 6</inkml:trace>
    </iact:actionData>
  </iact:action>
  <iact:action type="add" startTime="87653">
    <iact:property name="dataType"/>
    <iact:actionData xml:id="d42">
      <inkml:trace xmlns:inkml="http://www.w3.org/2003/InkML" xml:id="stk42" contextRef="#ctx0" brushRef="#br0">19209 4111 640 0,'64'-2'218'8,"-45"-6"-208"-2,3-1-3 2,2-5 1-2,-4 6 4 3,10-1-5-4,-3 2-4 6,-4 4-1-7,-7 0-2 7,-2 1-1-7,-4-1-17 9,-4 3-10-11,7 0-29 9,-9-5-27-6,1 7 52 4</inkml:trace>
    </iact:actionData>
  </iact:action>
  <iact:action type="add" startTime="87902">
    <iact:property name="dataType"/>
    <iact:actionData xml:id="d43">
      <inkml:trace xmlns:inkml="http://www.w3.org/2003/InkML" xml:id="stk43" contextRef="#ctx0" brushRef="#br0">19294 4010 542 0,'18'49'185'3,"-19"-46"-159"7,4 5-20-5,7 9 17 4,-7-1 5-3,3 16 5 3,-8-3-4-3,2 11-4 3,-6 9 0-4,-3 7-7 6,4 7-2-7,-16 13-7 7,1 1-5-7,-5 11 8 7,-8 0-1-7,8 2-2 14,-1 1 3-18,12 7 4 6,5 4 7 0,9 5 2 5,1-3 0-5,1 0-11 2,1 5-7-3,-1 4-6 5,-1 2-1-4,-2-6 0 4,-4-10 2-4,-5-21-2 2,-1-7 1-3,-1-12 1 4,-4 2 0-4,0 0 1 6,-1 1 1-7,4-1 1 8,1-6 7-9,6 0 18 9,4-7-2-9,8-6 0 9,4-6-9-7,2-14-16 4,1-3-3-5,1-11-6 6,-3-2 1-4,5-4-5 4,-4 1 1-6,4-3 7 6,-2 0 1-5,5-1-3 6,-3-3-11-5,1 4-40 2,5 0-32-4,10 0-107 8,4 0 124-9</inkml:trace>
    </iact:actionData>
  </iact:action>
  <iact:action type="add" startTime="88757">
    <iact:property name="dataType"/>
    <iact:actionData xml:id="d44">
      <inkml:trace xmlns:inkml="http://www.w3.org/2003/InkML" xml:id="stk44" contextRef="#ctx0" brushRef="#br0">20594 4325 625 0,'-63'9'202'2,"69"-4"-204"9,4-5-15-7,15 10 5 8,10-7 8-7,9-10 1 3,9 4 6-3,-4-11-3 6,3 5 3-7,-6 2-5 6,-10 0-1-5,-3 3 0 6,-9-5-3-7,-6-5 2 6,4 4 3-6,-4-4 4 7,-2 6 1-6,-2 0 6 5,-5-1-5-6,-1 6-1 7,-3 0-4-7,-1 6-5 8,-4 3-4-9,0-6-5 8,0 0 8-6,2 22 5 6,8 63 9-5,-15-23 5 1,2 4 3 2,-8 8-8-3,0 9 1-1,-2 2-2 6,-3 13-5-7,1 7 6 6,-1 7-5-5,3-2 8 6,-1-7 0-8,5-11-1 8,-1-3 4-6,1 0-6 8,1 6-2-8,-5 5-3 3,1 9-2-4,-7-7 0 8,3 1 0-7,2-1-1 3,3-3 3-2,0 0-3 3,8 2 2-4,-2-6 2 7,-5-4-2-7,6-19 5 4,-9-10-3-7,1-20 7 11,5-9 0-8,-1-4-1 4,5-1 1-5,8-1-8 6,-5-5 3-5,5-3-6 6,-1-2-5-7,-4-3-6 7,2-6-2-7,3-3-5 6,-4 0 0-4,4-2-19 3,-7-3-21-3,1 0-87 3,-1 0 92-4</inkml:trace>
    </iact:actionData>
  </iact:action>
  <iact:action type="add" startTime="89388">
    <iact:property name="dataType"/>
    <iact:actionData xml:id="d45">
      <inkml:trace xmlns:inkml="http://www.w3.org/2003/InkML" xml:id="stk45" contextRef="#ctx0" brushRef="#br0">20204 6941 510 0,'17'13'186'8,"11"1"-147"-2,29 7-14 2,15-2 6-3,31-4-11 7,7-1-41-8,5-14 16 6</inkml:trace>
    </iact:actionData>
  </iact:action>
  <iact:action type="add" startTime="92091">
    <iact:property name="dataType"/>
    <iact:actionData xml:id="d46">
      <inkml:trace xmlns:inkml="http://www.w3.org/2003/InkML" xml:id="stk46" contextRef="#ctx0" brushRef="#br0">19736 4547 527 0,'36'-44'208'3,"-37"44"-131"9,-4-6-11-9,3 1-8 7,2 5-8-5,0 0-13 5,0 0-10-6,0 0-11 9,0 0-8-9,0 0-14 6,0 0-7-5,0 0 4 3,0 0 3-2,3 17 9 3,18 57 11-2,-12-49-8 1,-2 4 2-3,-4-1-11 6,0 2-5-7,-3 5-8 7,0 1-2-7,-3 5-2 6,-5-3 1-5,0-5 5 6,0-2 2-7,2-14 11 6,1-6 6-5,5-7 12 6,2-4-1-7,1-7-5 7,-3 6-2-7,0-1-3 7,0 1 5-6,19-15 3 6,56-60-4-6,-48 48-19 3,0 0-20-3,-11 10-49 5,-5-5-49-4,-10 7 77 3</inkml:trace>
    </iact:actionData>
  </iact:action>
  <iact:action type="add" startTime="92674">
    <iact:property name="dataType"/>
    <iact:actionData xml:id="d47">
      <inkml:trace xmlns:inkml="http://www.w3.org/2003/InkML" xml:id="stk47" contextRef="#ctx0" brushRef="#br0">19572 4287 467 0,'-1'2'203'1,"1"-5"-95"10,0 3-70-6,-2-2-34 7,2 2-7-10,0 0-6 9,0 0 3-7,0 22 2 8,2 69 8-7,-7-37 10 10,2 7-5-15,0 5-3 8,-4-6-3-2,6 16-1 3,-1 1-10-4,2 2-13 6,2 1-18-7,4-20-27 6,2-13-5-5,1-22-91 7,2-4 110-1</inkml:trace>
    </iact:actionData>
  </iact:action>
  <iact:action type="add" startTime="92998">
    <iact:property name="dataType"/>
    <iact:actionData xml:id="d48">
      <inkml:trace xmlns:inkml="http://www.w3.org/2003/InkML" xml:id="stk48" contextRef="#ctx0" brushRef="#br0">20101 4358 465 0,'11'6'179'7,"-8"-2"-101"-4,4 3-71 8,4 0 8-6,-3 7 6 5,1 3 0-6,4-3-3 7,-1 4-5-6,-1-9-5 5,7 5-4-6,-1 4 1 8,5 4-5-7,0 0 1 3,-2-2 0-1,3 1-1 2,-8-7 5-5,-1-3-5 6,-3 1 4-5,-3-4 7 5,0 0 3-5,0 5 12 5,-3-2-4-5,3 1-5 6,-4 2-4-7,1 1-15 6,-2-1 2-4,-3 0 3 3,-1 0 0-5,-7 3 12 8,-6 4-2-9,-10 7-2 7,-4 10-1-4,-5 8-28 5,-4 4-19-7,3 11-128 6,2 1 106-5</inkml:trace>
    </iact:actionData>
  </iact:action>
  <iact:action type="add" startTime="93752">
    <iact:property name="dataType"/>
    <iact:actionData xml:id="d49">
      <inkml:trace xmlns:inkml="http://www.w3.org/2003/InkML" xml:id="stk49" contextRef="#ctx0" brushRef="#br0">19588 5244 522 0,'-63'-15'189'3,"65"18"-153"6,-2-3-36-4,0 3-2 6,0-3-2-7,0 0-1 7,0 0 6-6,0 0 3 6,0 0-2-5,0 0 1 1,0 0-2-2,0 0-1 5,0 0 5-1,0 0 1 0,0 5 0-6,0-4 5 8,0 2 1-5,1 4 0 2,1 1 0-4,1 6-3 6,16 46-2-6,-21-46 2 8,2 6-5-8,0 2 1 9,-1 5 0-11,1 4-5 7,1 3 7-4,2 0-3 5,4 4-3-4,-3-2 2 4,1 0-6-7,-2 1 1 10,-3-3 2-8,0-5-1 3,-1-6 3-4,-2-6 0 9,-1-9-6-8,4 0-12 4,0-1-20-5,0-7-65 6,0 0 63-6</inkml:trace>
    </iact:actionData>
  </iact:action>
  <iact:action type="add" startTime="94213">
    <iact:property name="dataType"/>
    <iact:actionData xml:id="d50">
      <inkml:trace xmlns:inkml="http://www.w3.org/2003/InkML" xml:id="stk50" contextRef="#ctx0" brushRef="#br0">19642 5496 593 0,'99'-53'214'3,"-99"56"-166"7,0-5-25-4,3 4 1 3,-3-2-3-3,0 0-12 3,0 0-3-4,3 20-1 6,14 56-3-7,-9-51-3 7,0 2 2-6,2-5-5 5,-3 0 2-6,1-2 2 6,0-1-4-5,0-6 2 6,-2-2 1-8,-1-10-8 9,-2-1-1-6,0-4 0 1,-3 2-1-1,0 1 12 3,5-39 9-3,78-65-22 5,-49 45-17-3,6 2-81-1,-2 6-67-3,-5 14 114 5</inkml:trace>
    </iact:actionData>
  </iact:action>
  <iact:action type="add" startTime="94646">
    <iact:property name="dataType"/>
    <iact:actionData xml:id="d51">
      <inkml:trace xmlns:inkml="http://www.w3.org/2003/InkML" xml:id="stk51" contextRef="#ctx0" brushRef="#br0">20122 5183 528 0,'-2'-2'205'4,"1"1"-154"4,-1-1-26-1,2 1-26 2,0-1-8-5,0 1-6 7,0 1 1-7,2 0 0 6,18 11 1-5,56 33 5 5,-48-30 8-5,-3 2 0 6,3-2 8-7,-5 3-2 8,-1-4 1-9,-7-2-3 10,-2 0-2-11,-4-5 4 9,-4 2-4-2,1 0 5-2,-4-2-1-3,-2 2 3 6,-2 4 4-3,-5 4 5 0,0 2-2-3,-7 5-1 7,-2 2-7-7,-4 5-4 7,-5 6-2-7,-2 10-11 7,-1 4-4-4,1 9-5 4,-2 1-7-9,3-2-21 8,0-3-21-6,8-14 42 9</inkml:trace>
    </iact:actionData>
  </iact:action>
  <iact:action type="add" startTime="95257">
    <iact:property name="dataType"/>
    <iact:actionData xml:id="d52">
      <inkml:trace xmlns:inkml="http://www.w3.org/2003/InkML" xml:id="stk52" contextRef="#ctx0" brushRef="#br0">20780 5057 615 0,'1'0'220'2,"1"-5"-174"9,-4 7-32-5,1-2-10 3,-1 0 0-5,1 0-4 13,1 0-3-17,1 30 1 10,9 60-5-7,-1-40-72 9,1 8 54-9</inkml:trace>
    </iact:actionData>
  </iact:action>
  <iact:action type="add" startTime="96529">
    <iact:property name="dataType"/>
    <iact:actionData xml:id="d53">
      <inkml:trace xmlns:inkml="http://www.w3.org/2003/InkML" xml:id="stk53" contextRef="#ctx0" brushRef="#br0">19742 6198 565 0,'-49'-23'203'3,"49"26"-167"7,0 0-18-4,0 5-12 3,0-8 0-4,0 0-7 5,0 0 3-6,0 8-2 6,2 15 3-4,4 51 2 3,-4-45-2-4,-2 1 2 6,-2-2-2-7,-1 11 2 6,2-1 2-5,-4 2-2 5,0 2 0-5,-1-4-4 8,-2-5-1-10,0-3-4 7,0-5-9-5,2-5-34 5,1-12-39-5,4-3 51 4</inkml:trace>
    </iact:actionData>
  </iact:action>
  <iact:action type="add" startTime="96818">
    <iact:property name="dataType"/>
    <iact:actionData xml:id="d54">
      <inkml:trace xmlns:inkml="http://www.w3.org/2003/InkML" xml:id="stk54" contextRef="#ctx0" brushRef="#br0">19808 6257 423 0,'2'0'184'3,"-2"0"-107"1,0 1-35 2,0-1-30 5,0 0-7-6,0 0 2 4,0 0 3-1,0 0 1-1,0 0-2-3,5 13 0 7,20 48-2-7,-24-47-1 7,1 5 2-7,-2-5-5 6,2 5 6-5,-1 3 0 5,-1-3-1-5,0 11-4 6,-1-5 0-7,-1 4-7 13,-3-3-3-17,1-2 1 10,-3 0-15-5,3-1 0 6,0 1 0-9,1-4-49 8,0-1-25-6,0-3 57 7</inkml:trace>
    </iact:actionData>
  </iact:action>
  <iact:action type="add" startTime="97201">
    <iact:property name="dataType"/>
    <iact:actionData xml:id="d55">
      <inkml:trace xmlns:inkml="http://www.w3.org/2003/InkML" xml:id="stk55" contextRef="#ctx0" brushRef="#br0">20160 6200 455 0,'1'0'163'2,"4"3"-118"8,-4 0-25-5,-1-3 21 6,0 0 5-7,0 0-7 8,0 24 1-6,2 56-12 2,-2-50-7-4,0 9-9 7,-3 7-6-6,1 8-9 4,-1 5-5-4,0 3 1 5,-3-1-1-6,-1-6-10 7,4-6 1-5,-3-11 3 5,6-13 2-7,0-8-8 6,-2-9-22-5,1-8-81 5,-6 0 76-7</inkml:trace>
    </iact:actionData>
  </iact:action>
  <iact:action type="add" startTime="97517">
    <iact:property name="dataType"/>
    <iact:actionData xml:id="d56">
      <inkml:trace xmlns:inkml="http://www.w3.org/2003/InkML" xml:id="stk56" contextRef="#ctx0" brushRef="#br0">19960 6663 513 0,'-41'-43'225'1,"47"43"-100"8,5 2-84-5,14 1-34 7,5 2 1-6,6 3 0 4,4-2-5-2,-3 0-34 2,1-3-41-5,-3-6 47 7</inkml:trace>
    </iact:actionData>
  </iact:action>
  <iact:action type="add" startTime="97757">
    <iact:property name="dataType"/>
    <iact:actionData xml:id="d57">
      <inkml:trace xmlns:inkml="http://www.w3.org/2003/InkML" xml:id="stk57" contextRef="#ctx0" brushRef="#br0">20268 6208 657 0,'13'-69'237'13,"-13"72"-192"-1,1 0-44-9,4 9-1-1,1 10 3 6,4 2 4-4,2 3 5 7,3 0-1-7,7-4-9 7,0 1-2-6,1-15-1 6,1 4 1-6,-2-2 1 4,-3-2 3-5,-7-1 2 7,-1-3 0-6,-4-3 13 5,-1 4 1-6,-4 0 4 6,1 0 4-5,-6 5 3 5,-4 2 0-5,-10 9 0 6,-11 10-7-7,-13 15-7 10,-5 8-6-12,-3 8-15 8,2 3-9-4,4-1-61 2,7-6-62-3,10-10 86 7</inkml:trace>
    </iact:actionData>
  </iact:action>
  <iact:action type="add" startTime="129141">
    <iact:property name="dataType"/>
    <iact:actionData xml:id="d58">
      <inkml:trace xmlns:inkml="http://www.w3.org/2003/InkML" xml:id="stk58" contextRef="#ctx0" brushRef="#br0">29999 8672 720 0,'-1'0'245'9,"1"-4"-230"-4,0 4-32 4,0 0-8-3,0 0 4 4,0 0 12-6,0 0 7 6,6 0 1-5,24 5 0 6,55 3 0-7,-27-17-1 6,16 1 2-5,15-13 7 5,2 4 0-6,-3-5-3 7,-8-2 0-5,-14 2-4 4,-7 0 0-6,-7 6 4 7,-13 1-2-8,-1 8-9 8,-4 0-12-6,-7 0-28 5,8 4-36-5,-4-11 52 7</inkml:trace>
    </iact:actionData>
  </iact:action>
  <iact:action type="add" startTime="131471">
    <iact:property name="dataType"/>
    <iact:actionData xml:id="d59">
      <inkml:trace xmlns:inkml="http://www.w3.org/2003/InkML" xml:id="stk59" contextRef="#ctx0" brushRef="#br0">26396 8369 238 0,'3'0'120'6,"-2"-1"-40"3,1 1 1-5,-2 0-17 9,0 0-12-9,0 0-13 5,0 0-4-4,0 0 3 4,-2-2-2-4,2 2 5 5,-1-1-1-5,-1 1-10 7,1-4-1-8,-1 3-16 5,1-2 3-4,-12-19 0 5,-55-46-4-6,45 49-1 7,1-1-6-7,3 2-5 7,-5 3-6-6,-3 4-14 5,-1 0-7-6,-11 4-10 8,1 1 3-9,-2 4 1 14,-5 2 4-13,2 7 14 0,4-1 4 2,7 5 17 4,4-2 6-4,8 6 4 2,1 2-1-2,5 8-4 4,-2 2-3-7,2 11-8 9,0 6-1-8,2 14-1 7,6 2-1-7,0 6-4 6,0-6-3-6,-1-10-11 8,-1-4 5-8,1-15 3 7,2-2 4-7,2-12 7 6,0-1-3-6,4-8 0 6,-1 1 2-3,5 5 1 2,0-4-2-4,6 5 3 5,1-1 0-6,2 1-4 7,4 0-2-7,4 0 1 6,4 0-3-5,11-2 5 6,-3-4 2-8,9-7-2 10,1-2 4-9,3-8-4 7,11-5 5-7,-4-2-1 7,-5-4 1-6,-7-2 7 4,-10-5-1-5,-2-3 15 6,-4-4 1-4,-7-5 15 3,-1 4 2-5,-9-1 3 7,-3 2 11-7,-4-3-6 8,-2-3-4-10,0-9-14 9,-3-7-17-6,1 0-24 6,2 0-22-7,3 5-83 10,1 6 75-9</inkml:trace>
    </iact:actionData>
  </iact:action>
  <iact:action type="add" startTime="134094">
    <iact:property name="dataType"/>
    <iact:actionData xml:id="d60">
      <inkml:trace xmlns:inkml="http://www.w3.org/2003/InkML" xml:id="stk60" contextRef="#ctx0" brushRef="#br0">31467 6918 419 0,'-32'44'144'11,"51"-50"-130"-6,10 2-8 5,2 4 5-6,5 0-1 6,2 0-2-5,1 2-4 6,2 0-2-7,0-2 0 9,7-7-2-9,2-4-2 5,0-1-12-4,-1-6-66 4,-6-4 57-4</inkml:trace>
    </iact:actionData>
  </iact:action>
  <iact:action type="add" startTime="134392">
    <iact:property name="dataType"/>
    <iact:actionData xml:id="d61">
      <inkml:trace xmlns:inkml="http://www.w3.org/2003/InkML" xml:id="stk61" contextRef="#ctx0" brushRef="#br0">31547 6954 509 0,'-3'14'175'1,"3"10"-163"8,-3 9 0-3,-2 6-2 5,2 4-3-7,-5 6 1 6,-1 2-1-6,-2 9-1 8,-2-3 1-9,-3 0-6 8,1 4 4-7,-6 7-3 7,2 1 3-5,2 16 12 2,0 8 7-2,2 12 8 4,0 6 2-7,-3 0-5 9,-1-4-5-8,-1 0-12 7,-5-3-5-7,-5-4-4 9,-5 2-2-7,-12-17 0 2,0-5 3-5,-2-11-4 7,0-10 2-5,11-14 8 7,7-5 0-8,17-12 17 5,4-1 3-4,18 0 9 5,17-1 6-5,10 14-2 4,12-6-3-3,16 9-13 4,-1-4-9-6,7-14-14 6,-3-3-16-4,-5-15-55 4,-6-7-52-6,-7-21 69 7</inkml:trace>
    </iact:actionData>
  </iact:action>
  <iact:action type="add" startTime="135300">
    <iact:property name="dataType"/>
    <iact:actionData xml:id="d62">
      <inkml:trace xmlns:inkml="http://www.w3.org/2003/InkML" xml:id="stk62" contextRef="#ctx0" brushRef="#br0">32659 6995 436 0,'-85'-16'204'5,"94"13"-23"3,2-2-168-2,10-1-10 4,2-5 4-7,10-3-6 7,5 3-4-4,8-5-12 3,4 0-10-4,0 4-15 5,-2-7 1-4,-6 13 8 3,-1-2 9-4,-11-3 17 4,-5 6 3-4,-20-8 7 5,6 13 2-5,-8 0 8 5,2 5 3-5,1-3-3 8,-3-1 1-10,0 4-9 8,-3-5-5-8,0 0-4 6,0 0-3-2,10 20 2 1,21 51-1-2,-24-36 9 3,-4-2-2-2,-2 0 4 1,1 3 0-3,3-1 1 5,-1-5 8-5,6 9-2 5,-4-1 7-5,-3 8-1 6,-1 2-4-6,-1 4 2 5,-4 2 2-5,3 12 3 6,-1 0-2-8,-6 7-2 7,6 5-6-4,-12 1-5 4,4 9 0-4,-2-3 1 2,1 2-2 2,2-9 4-5,1-8-1 0,-1-6-5 6,-6-6 2-7,-1 1-6 6,-10 4-1-5,-3-2 2 6,6 7 0-7,-5-12 2 6,8-2 0-6,13-7 0 8,0-3 3-8,6-3 3 6,0 0 0-6,0-3 3 7,0 1-3-5,0 7-3 3,0-5-3-3,0-3-3 3,-2-5 1-5,-1-7-2 6,3 0 1-4,-2-3 0 3,2 4 1-4,-1 0 1 8,-1 0 1-9,-1-1-3 4,-3 0-3-3,-2-3 1 6,2-1-1-6,1-3 2 5,5-3 3-5,0-15-3 3,0 1 0-2,0-2 2 3,-2 0 0-3,1 0 4 3,1 0 0-1,0 0-10-1,0 0-8-2,0 0-24 5,-2 0-16-5,0 0-31 5,1 0-21-5,-1 0 65 5</inkml:trace>
    </iact:actionData>
  </iact:action>
  <iact:action type="add" startTime="136121">
    <iact:property name="dataType"/>
    <iact:actionData xml:id="d63">
      <inkml:trace xmlns:inkml="http://www.w3.org/2003/InkML" xml:id="stk63" contextRef="#ctx0" brushRef="#br0">31862 9678 545 0,'-16'3'211'2,"8"-2"-140"7,5-1-27-3,2-1-31 4,1-1-7-5,0 1-14 4,4 1 0-3,44-16 8 3,57-24 2-4,-31 18 11 4,11 4 0-2,25 5-1 1,7 5-2-2,-2 2-39 4,-7-1-58-6,-19 7 54 7</inkml:trace>
    </iact:actionData>
  </iact:action>
  <iact:action type="add" startTime="138852">
    <iact:property name="dataType"/>
    <iact:actionData xml:id="d64">
      <inkml:trace xmlns:inkml="http://www.w3.org/2003/InkML" xml:id="stk64" contextRef="#ctx0" brushRef="#br0">32078 7417 443 0,'108'-36'175'4,"-105"29"-120"5,-3 1-12-3,0 0-14 4,-1-1-8-6,-2-2-12 7,1 4-4-7,-3-4 3 7,4 3-6-7,-2 2 1 6,1 0-4-5,-1 1-16 9,1 1-6-12,1 0-3 8,-1 1 2-5,1-1 18 4,-1 1 16-4,1-1 11 5,-1 2 1-6,0 0 1 7,1 0-12-6,-1 0-11 5,1 0-5-6,-1 0-10 7,1 0 5-6,-12 19-2 6,-19 52 3-8,32-43-4 9,-6-1-9-8,0 1-4 12,-2-4 1-15,6 0 9 9,1-4 8-4,1 2 8 1,3 2-1-1,-3 1 2 2,3 2 3-3,0 1-2 5,0 3 1-5,7-1-3 5,-2 0-2-5,3-3-3 6,3 3-3-7,0-3-3 7,3-5-5-8,1-3 9 9,-1-8 5-8,2-7 4 7,3 1 8-7,8-5 4 6,3-11 0-5,0 0 9 5,0-9 3-3,-3-6-1 1,-3 0-2-3,-2-12-4 5,5 0-5-6,-5-9-5 6,0 1 2-5,-3 7 3 6,-4-1 1-7,-6 11 9 6,-4 2 6-5,-3 2 4 6,-4-1 5-7,-5 3-6 8,-4-6-6-9,-5 1-10 9,-6-3-4-9,0 1-6 8,-3-3 2-6,0 0 1 3,0 1-6-1,-9-1 2 3,2 8-2-7,-5 3-8 8,-1 4-3-6,5 11-9 5,-4 3-13-6,-10 19-33 9,3 21-32-9,-7 21 58 6</inkml:trace>
    </iact:actionData>
  </iact:action>
  <iact:action type="add" startTime="141830">
    <iact:property name="dataType"/>
    <iact:actionData xml:id="d65">
      <inkml:trace xmlns:inkml="http://www.w3.org/2003/InkML" xml:id="stk65" contextRef="#ctx0" brushRef="#br0">25387 9353 339 0,'-108'43'135'2,"104"-48"-80"8,2 7-14-5,2-2 0 9,0 0 0-12,0 0-11 8,0 0-2-6,0 0-4 8,0-2 1-7,0 2 7 4,0 0 1-4,0 0-13 4,0 0-12-4,0 0-8 5,0 0-2-5,0 0 1 6,30 5 0-7,58 1 2 6,-39-4 6-5,5-2 1 6,-2-4 7-8,-2 1 1 10,-8 2-5-10,-4-2 4 8,0 6-4-7,-7 3-4 9,3-4 0-8,-5 2-3 3,6 4-1-2,1-5-5 2,2 7-2-4,11-7 1 7,-3-3 4-7,13 0 9 7,0 0 3-7,0 0 0 7,-7-3-6-6,-9 4 3 6,-5-1-6-4,-16 0-12 1,1 4-9-4,-12-4-23 6,2 0-9-6,0 0-38 8,1-4-47-9,3-4 86 9</inkml:trace>
    </iact:actionData>
  </iact:action>
  <iact:action type="add" startTime="152782">
    <iact:property name="dataType"/>
    <iact:actionData xml:id="d66">
      <inkml:trace xmlns:inkml="http://www.w3.org/2003/InkML" xml:id="stk66" contextRef="#ctx0" brushRef="#br0">31706 8240 220 0,'-71'-55'108'9,"73"47"-27"-4,-4 0-46 5,10 4-2-5,-6 1 10 5,-2-2 5-5,-2 0 4 5,1 3 4-5,-1 1 0 5,0 1-3-5,1-3 6 5,-1 1-7-5,1 1-17 5,-1-1-9-6,1 0-19 7,1 1-6-7,0 1-2 6,0 0-3-4,0 0-1 3,0 0-6-4,0 0-6 5,0 0 3-5,0 0 3 5,0 0 7-5,0 0 6 5,0 0-2-5,0 0-1 5,4 11 1-5,1 0 0 5,17 49 2-6,-27-46-2 7,4 2 1-7,1 1 3 8,-2 0 2-6,2-1 4 2,-5 3-4-3,2 0 1 7,3 0-2-7,5 6-2 4,-3-3-1-6,2 2-2 8,3-1 0-6,-7-2-2 5,3-2 4-5,-3-4 0 5,-8-1-4-6,9-1 0 7,-1 1 0-7,0-1 1 9,2-4 5-9,-4-1 2 8,1-5-6-9,2-3-10 5,-1 0-15-2,0 0-27 3,0 0-17-2,0 0-140 1,0 0 140-2</inkml:trace>
    </iact:actionData>
  </iact:action>
  <iact:action type="add" startTime="153420">
    <iact:property name="dataType"/>
    <iact:actionData xml:id="d67">
      <inkml:trace xmlns:inkml="http://www.w3.org/2003/InkML" xml:id="stk67" contextRef="#ctx0" brushRef="#br0">31905 8136 540 0,'58'-52'220'2,"-58"51"-149"9,0 1-9-6,0 0-25 5,0 0-15-6,0 0-16 7,0 0 0-7,0 0-4 8,0 0-1-6,0 0-4 2,0 0 3-1,0 0 0 1,0 0 3-5,0 3-1 8,0 16 1-6,4 47-3 5,-4-46 0-5,0 6 1 7,0 0 1-2,0 9 0-4,-1 1-1-3,-1 4-1 7,1-3 0-7,-1 3 0 9,1-3 2-9,-3-2-2 7,0-5-1-4,-6-5-4 3,1-3 3-2,1-11 2 1,0-1-3-3,3-9 3 5,4 2 0-5,1 1-2 4,0-4-3-3,0 0-23 5,0-2-22-7,-2 2-59 6,1-2-87-5,-1 1 130 5</inkml:trace>
    </iact:actionData>
  </iact:action>
  <iact:action type="add" startTime="153870">
    <iact:property name="dataType"/>
    <iact:actionData xml:id="d68">
      <inkml:trace xmlns:inkml="http://www.w3.org/2003/InkML" xml:id="stk68" contextRef="#ctx0" brushRef="#br0">31679 8371 620 0,'54'-27'210'10,"-48"29"-195"-6,12 2-21 8,0 3 2-8,17-4-1 5,9-3 7-3,5-6-3 5,8-5-1-7,-5-4-8 7,-5 3-8-8,-5 2-23 7,-7 4-32-5,-11 1 50 6</inkml:trace>
    </iact:actionData>
  </iact:action>
  <iact:action type="add" startTime="154195">
    <iact:property name="dataType"/>
    <iact:actionData xml:id="d69">
      <inkml:trace xmlns:inkml="http://www.w3.org/2003/InkML" xml:id="stk69" contextRef="#ctx0" brushRef="#br0">31379 8065 625 0,'0'0'205'4,"3"0"-198"4,3 5-5-2,5 3-2 4,5 6-1-5,0 2-12 5,-2 3-4-5,-2 0-5 5,-1 0-2-6,-4 0 2 6,-3 1 5-5,3-1 11 5,-4-2 6-5,0 8 2 6,2-1 2-7,-5 6 3 7,3 6 2-7,-2 3 2 7,1 2-3-5,3 5 0 3,1-7-4-3,7-4-3 3,-2-3 4-2,-2-14-8 0,-1-2-9-2,-8-3-88 4,0-4-72-3,-3-2 105 6</inkml:trace>
    </iact:actionData>
  </iact:action>
  <iact:action type="add" startTime="154617">
    <iact:property name="dataType"/>
    <iact:actionData xml:id="d70">
      <inkml:trace xmlns:inkml="http://www.w3.org/2003/InkML" xml:id="stk70" contextRef="#ctx0" brushRef="#br0">32084 8065 719 0,'2'0'234'8,"4"5"-228"-1,8 8-13 2,5 3 2-3,12 2-21 2,2 1-12-3,8-3-12 5,3 0-2-5,2-7 26 5,1 1 9-6,-7-2 15 6,-6-2 4-5,-5 0 5 6,-7 4 5-7,-3 2 2 6,-7 1-2-5,-1-2 0 6,0 1-6-6,-9-2-2 6,-1 4-4-5,-5 5-1 3,-9 1 0-4,1 9-7 5,-6-1-2-7,-5 5-4 8,-6 6 3-7,-5 2 0 7,-4-1 5-7,0-2 2 7,3-7-4-8,4-1-19 11,-1-6-26-7,6-4-68 4,0-4 72-11</inkml:trace>
    </iact:actionData>
  </iact:action>
  <iact:action type="add" startTime="155134">
    <iact:property name="dataType"/>
    <iact:actionData xml:id="d71">
      <inkml:trace xmlns:inkml="http://www.w3.org/2003/InkML" xml:id="stk71" contextRef="#ctx0" brushRef="#br0">31594 8694 398 0,'-47'50'139'3,"47"-47"-126"8,5 2-5-7,0 7 9 7,-2-1 4-6,3 7 1 4,-4 2 0-4,-2 1-3 5,0-1 3-5,-5 4 13 5,0-1 1-5,0 3 4 5,1 4-3-5,1 1-4 4,1 0-4-4,2-2-14 6,2-2 2-7,2-5-12 7,1 1-4-7,3 2 0 10,-3-6 0-13,-2 0-7 11,1-5 2-9,0 2-14 10,3-5-9-9,-2 3-20 5,-3 0-17-3,-2-4-66 2,-5-4 80-3</inkml:trace>
    </iact:actionData>
  </iact:action>
  <iact:action type="add" startTime="155501">
    <iact:property name="dataType"/>
    <iact:actionData xml:id="d72">
      <inkml:trace xmlns:inkml="http://www.w3.org/2003/InkML" xml:id="stk72" contextRef="#ctx0" brushRef="#br0">31900 8985 400 0,'0'0'204'3,"-2"0"-56"3,2 0-89 4,0 0-9-5,-1-2-33 5,-1 2-6-5,2 0-15 6,-2 0-14-6,2 0 4 7,0 0 0-10,0 0 12 9,4 19 14-8,13 58-3 9,-12-48-1-7,1-1 2 4,-1 0-6-3,4-1 3 3,1-3-2-3,1-4-4 3,-2-7-7-4,4-5-6 5,-1-7 0-4,-1-1-7 3,8 0 10-5,-8-1 4 6,-1-7 2-5,-2-2 18 5,-7-9 1-4,12-17-6 5,6 2-17-8,7-17 4 6</inkml:trace>
    </iact:actionData>
  </iact:action>
  <iact:action type="add" startTime="155901">
    <iact:property name="dataType"/>
    <iact:actionData xml:id="d73">
      <inkml:trace xmlns:inkml="http://www.w3.org/2003/InkML" xml:id="stk73" contextRef="#ctx0" brushRef="#br0">32215 8857 391 0,'105'-14'166'6,"-100"20"-45"0,1 5-120 3,-1 2-2-4,7 0 3 5,9 2-5-6,6 0-10 7,4-1 2-7,5-3 0 7,-4-3 3-6,1 3 13 6,-3-3 1-7,-3-1 3 7,1 3-1-7,-4-2 3 7,1 0 2-7,-5 1 5 7,-4-1 1-3,-5-2-6 2,-5 1 1-3,-3-1 0-1,-1 3-4 4,-4 5 11-5,-5 5-4-2,-14 6 1 6,-7 5 2-3,-18 16-6 6,-4 3-6-8,-24 11-10 5,-11 7-13-5,-11 3-78 6,-7-1 64-5</inkml:trace>
    </iact:actionData>
  </iact:action>
  <iact:action type="add" startTime="159101">
    <iact:property name="dataType"/>
    <iact:actionData xml:id="d74">
      <inkml:trace xmlns:inkml="http://www.w3.org/2003/InkML" xml:id="stk74" contextRef="#ctx0" brushRef="#br0">23836 9172 476 0,'-2'-3'182'2,"1"0"-144"8,-1 0-21-5,2 3-21 6,0 0-2-7,-2-3-6 7,1 1-5-8,-1 0-10 7,1 1-9-4,-1-1-58 4,2 1 62-5</inkml:trace>
    </iact:actionData>
  </iact:action>
  <iact:action type="add" startTime="160328">
    <iact:property name="dataType"/>
    <iact:actionData xml:id="d75">
      <inkml:trace xmlns:inkml="http://www.w3.org/2003/InkML" xml:id="stk75" contextRef="#ctx0" brushRef="#br0">18144 8798 397 0,'48'3'132'2,"-48"-3"-134"9,0 0-12-6,0 0-5 5,0-2 1-5,0 2 10 5,0-1 8-5,0 1 19 4,0 0 11-4,0 0 6 6,0 0-2-8,0 0-16 9,0 0-12-8,0 0-6 6,0 0-1-6,0 0 0 8,0 0 2-8,0 0-1 7,0 0-1-6,11 3 0 6,9 3-1-7,54 25 2 5,-39-18 0-4,9 4 1 6,6 1-1-7,5 2-4 5,2-6-3-4,4 4-3 6,-2-1-1-6,-8-6-1 5,0 0 5-6,-12-5 7 7,-1 1 0-7,-3-6 6 9,-1 1-5-7,4 1-1 4,-2-3 2-8,-1 0 1 8,0 0-1-7,-6 0-1 10,1 0-1-10,2-3-1 9,-1 0 0-6,7-1-3 1,-3-5-1-1,10 4 0 2,0-4 2-2,2 1 3 4,-2 0 3-5,-10 0 3 6,-3 10-5-8,-15-7 3 8,2 7-1-7,-11-1-2 7,-1-2 2-7,0 2-1 8,-1 1-1-9,0-2 0 8,-1 0-1-7,3-3-1 7,0 3-2-6,3 0 1 5,1-2 1-2,4 2-3 0,0-2-3-4,1-2-13 5,2 1-7-4,2-2-8 5,-1-3-46-5,-1 0 58 6</inkml:trace>
    </iact:actionData>
  </iact:action>
  <iact:action type="add" startTime="161221">
    <iact:property name="dataType"/>
    <iact:actionData xml:id="d76">
      <inkml:trace xmlns:inkml="http://www.w3.org/2003/InkML" xml:id="stk76" contextRef="#ctx0" brushRef="#br0">19697 8544 356 0,'-8'-2'148'5,"1"2"-75"5,4 2-13-7,2-2-10 8,1 0-20-6,0 0-38 7,0 0-15-9,0 0-4 7,0 0 10-5,0 0 17 6,14 8 9-7,65 49-3 6,-45-29-4-6,6 2-2 8,-3 0-2-9,4-2-4 8,-9-3 2-6,-7-6 0 5,-1-3 3-2,-21-8-5-1,11 0 1-1,-11 0 2 3,-6-4 2-5,-5 1 10 7,-3 3 4-7,-3 3-3 7,0 6-4-7,-4 8-13 9,-8 2-17-9,-3 11-49 6,3 1-72-7,5-3 94 10</inkml:trace>
    </iact:actionData>
  </iact:action>
  <iact:action type="add" startTime="161776">
    <iact:property name="dataType"/>
    <iact:actionData xml:id="d77">
      <inkml:trace xmlns:inkml="http://www.w3.org/2003/InkML" xml:id="stk77" contextRef="#ctx0" brushRef="#br0">20485 8813 434 0,'46'-41'158'3,"-48"33"-119"4,4 4-5 0,-4-9 3 2,-2 1 2-3,-3-3 1 3,-2-2 4-5,-2 3-12 7,-2-10-8-7,-2 2-17 7,-6 0-15-6,-1 0-12 4,0 11 2-4,-1 8-2 6,4-2 3-7,0 5 10 8,0-3 4-9,6-3 7 7,-1 4 4-4,3 5-1 5,0 1-5-3,0 5-4-2,0 5 0-1,0 3-6 4,0 10 1-5,0 11-12 7,0 1-3-6,-3 1-4 4,-4-7 1-4,6-6 12 6,-6-7 6-7,7 0 8 7,-1 1 0-7,-1-1 2 9,5-2-3-11,-7 2-1 8,8 5-1-4,-4 1-2 5,8 8-1-2,6-1 0-2,-3 3 2 17,0 2 0-23,0-2 2-1,7 4 1 2,-3-6 0 3,7 1-7 5,-4-5-3-6,-6-6 1 8,2-4 0-9,5 4 5 9,-5 1 1-8,8 6 0 6,-3 1 0-5,-1-12-3 8,12 4-2-11,-12-13-2 8,6 2-3-5,0-4 4 5,-4-3 0-5,2-3 5 5,2-3 7-6,4-1 13 9,-1-4 5-6,7-7 2-1,3-4-7-1,5-8-8 4,0 2 0-4,1-6-7 6,-5 3 1-7,-7-4 0 7,-1 6-1-8,-6-1 4 11,1-3 4-11,-8-3 5 6,0-4 12-5,-6-1 25 11,-4 5 1-13,-9-3 3 8,-6 0-8-6,-4-2-27 6,-3 1-19-4,1 2-36 3,3 7-36-5,10-3 39 9</inkml:trace>
    </iact:actionData>
  </iact:action>
  <iact:action type="add" startTime="174129">
    <iact:property name="dataType"/>
    <iact:actionData xml:id="d78">
      <inkml:trace xmlns:inkml="http://www.w3.org/2003/InkML" xml:id="stk78" contextRef="#ctx0" brushRef="#br0">23001 8925 644 0,'0'-44'12'4,"0"23"-2"0,-3 14 10-4,3-60 2 4,-1 61-6-1,-4-10-7 2,2 4-12 4,-2-5-4 0,-1-1-1-2,1 4 6-3,2 1 5 6,-5-1 2-3,0 3-3 1,-6-3-4-3,-8 0-30 5,-5 0 0-5,-12-2 8 5,1 3 2-5,-1 6 22 5,-2 0 4-5,6 1-2 4,2 4 3-3,1 1 1 3,4 4-12-3,5 5-1 4,-4 3-1-4,3 1 10 3,1 3 8-4,0 4-11 4,3-2-2-4,0 3-10 5,1 4-1-4,0 1 1 3,-3 7-3-2,1-1-5 2,1-1 1-5,1 0 1 7,-3 0 5-7,3 1 10 7,0-1 2-6,-5 5 2 4,10-1-1-4,0-2-6 5,6 1-5-4,5 3-12 2,-2 0 3-1,5 5-4 2,-3-3 2-4,3-11 7 6,0-2-6-7,3-6 5 6,5-2 1-5,6 10 8 5,2 0 8-5,5-4 7 5,2 3 2-5,4-3-2 5,8-4-2-5,2-5-9 4,3-1 2-4,-2-8 6 5,-5-4 4-4,-3 1 14 4,-1-2 3-5,5-2 2 4,-5-4-2-3,4-4 4 3,-3-2-5-4,8 1 0 5,0-3 0-5,-2 1 3 5,2 0-1-5,-8-9-8 5,0 2 3-6,3-2-5 7,-5-3-3-7,-6-7-3 8,2 5-9-8,-12-1-1 5,-2 0 0-3,-5 1 3 4,-5-8 11-5,-7-9 3 4,1-1 18-3,-3-3 5 3,2 3-7-4,4 4-4 4,0 8-21-3,1 11-14 5,2 4-12-5,0 9-66 4,-1 0 56-5</inkml:trace>
    </iact:actionData>
  </iact:action>
  <iact:action type="add" startTime="179561">
    <iact:property name="dataType"/>
    <iact:actionData xml:id="d79">
      <inkml:trace xmlns:inkml="http://www.w3.org/2003/InkML" xml:id="stk79" contextRef="#ctx0" brushRef="#br0">24968 9226 276 0,'118'94'83'4,"-106"-95"-97"8,1 1-14-8,4-4-17 6,-1 3-12-5,-2 1 2 5,0-2 8-5,-6 2 31 5,0 0 23-5,0-9 19 5,1 9 2-6,1-5 0 7,-1 0-10-6,1 5-9 4,-1-3-4-3,-4 2-3 5,1 1 3-8,-1 1-4 8,-5-1 2-7,0 0 5 7,0 0-3-7,0-1 1 7,0-1-3-7,2 2-3 7,10 0 0-6,50 6 0 6,-47-6-1-7,3-4 3 5,-3-3-4-2,1 0 7 3,-2 2 1-7,-3-3 3 7,8 3 3-5,-5 0-5 5,2 1-2-4,0 4 0 3,-5-2 2-4,1 2-4 6,7 2-1-6,2-1-2 6,-2 2-5-8,1-4 6 6,-4 2-1-4,-3-1 0 6,2 0 3-6,-1 2-5 5,-1-5 3-6,3 4-2 6,-2-4-2-5,5 0 1 5,0 3-2-5,1-3 4 5,4 3 0-5,-1 0 0 5,3-3 2-6,-6 0-3 7,-1 1 2-6,-3 1 1 6,-1 1-3-8,1 3 1 9,-2-5 2-8,2 2-1 7,1 3 1-5,5-3-2 3,1 8 0-4,5-8 0 3,0 2-1-2,-4-2 1 3,1 0 0-4,2 0 7 6,-4-2 4-7,10 7 4 6,-1-2 2-2,-5 2-6 5,-1 1-2-10,-7-4-5 18,-1 4-2-20,-3 0-13 3,1 1-14-3,0 2-63 7,-5-4 59-2</inkml:trace>
    </iact:actionData>
  </iact:action>
  <iact:action type="add" startTime="183220">
    <iact:property name="dataType"/>
    <iact:actionData xml:id="d80">
      <inkml:trace xmlns:inkml="http://www.w3.org/2003/InkML" xml:id="stk80" contextRef="#ctx0" brushRef="#br0">18582 9638 30 0,'-2'-1'7'9</inkml:trace>
    </iact:actionData>
  </iact:action>
  <iact:action type="add" startTime="183454">
    <iact:property name="dataType"/>
    <iact:actionData xml:id="d81">
      <inkml:trace xmlns:inkml="http://www.w3.org/2003/InkML" xml:id="stk81" contextRef="#ctx0" brushRef="#br0">18574 9585 76 0,'0'-2'23'5,"0"1"-20"3,8-3-2-1,-3 0 15 2,4-4 4-5,49-43 9 7,-43 40 2-6,-3 3 2 6,-6-3 1-8,4-3-4 8,-10 5 3-7,-2-7-7 6,9 10 1-5,-9-4 3 7,4 2 2-9,2 1 2 8,-5-3 9-7,-2 1-3 6,-5-2-5-4,-3 0 0 3,3 3-12-3,2 5-4 3,-1-7-2-3,4 10-13 3,-5-6 0-4,2 4-6 5,-4-2-5-6,-4 0-7 6,5 4-6-5,-5-1 9 5,7 1 7-4,4 0 18 4,-6-3 6-5,9 3-1 6,-3 0-3-7,3 0-11 5,0 0-4-4,0 0-19 6,0 0-12-6,-2 0-10 3,2 0-1-1,-1 0 15 2,-1 0 9-4,0 0 11 6,1 0 1-6,-1 0 2 4,1 6 1-4,-1 8 0 4,-6 51 2-3,0-42-2 4,-7-2 2-6,2 1-2 7,-3-6-1-6,1-2 3 7,7 2 0-7,-2-7 2 3,4 2 1-2,0-5-2 2,-1 1-1-3,1 0 0 6,0 5 0-4,1-1 0 1,3 1-1-5,1 1-1 8,1-1 2-6,-3 2 0 5,-4-3-2-6,6 1 1 7,-4-5-1-7,8 3-1 10,-3 1 0-9,0 0 3 5,2 0-3-8,-1 0-1 7,3-2 0-4,-1-1-3 5,0 0-1-4,-2 0 0 5,1-5-2-6,4 7 3 4,1-6 2-4,-1-1 1 5,6 2 4-6,1-3-1 6,0 1-2-6,1 0 7 7,-5-3 0-6,-1 0 2 5,3-3 4-5,-1-2-1 6,-3 2 1-8,3 1 0 8,7-4-2-7,1-3-1 7,2-5 2-6,4-7 3 5,-1-1-1-5,6 2-3 5,-7 5-1-6,-8-2-1 8,-6 4 2-5,-4 4 20 0,3-2 9-3,-4 5 0 6,3-1 0-5,-1-5-21 6,-7-1-7-6,5 1-1 11,-3-6-3-10,-3 3 2 1,5-3 2-6,-7-2-2 14,4-1 1-13,5 1-6 4,-4-1-3-1,-1 6-3 6,-2 5 0-4,-7 1-23 1,2 2-12-4,-1 12-32 7,-13 3-50-7,-10 17 83 7</inkml:trace>
    </iact:actionData>
  </iact:action>
  <iact:action type="add" startTime="189852">
    <iact:property name="dataType"/>
    <iact:actionData xml:id="d82">
      <inkml:trace xmlns:inkml="http://www.w3.org/2003/InkML" xml:id="stk82" contextRef="#ctx0" brushRef="#br0">23730 9618 172 0,'101'-48'80'1,"-101"48"-27"9,0 0-36-4,0 0-19 4,0 0 0-6,0 0 8 6,0 0 12-5,0 0 19 5,-2 0 6-5,2 0-1 5,0 0-5-5,0 0-17 6,0 0-1-8,0 0 5 11,0-1 6-10,0-1 8 8,0 1 0-10,-1-1-6 9,-1 1-3-7,1-1-3 5,-1 2-5-3,1-19-4 4,-9-49-5-5,4 53-14 4,3-6-4-5,0-6-15 8,-1 5 2-8,-2-12 15 9,-2 1-2-11,-4 8 20 8,-3-5-6-6,-2 3-8 8,0 3 5-8,-1 7 0 7,4 3 2-8,3 6 11 10,2 3-8-11,-1 0-4 9,1 5-1-7,-4-3-8 6,2-1 4-4,0 4-6 3,-3 0 4-4,-3 6-12 5,-5 3-4-5,-10 6-9 5,7 3-5-6,-8 8 12 7,-5-4 5-6,10 4 11 6,-10-4 9-7,7-3-3 6,5 3 4-5,-2-1 0 5,4 2-3-6,4-1 2 17,-2-3-2-20,0 2-3 11,3 2 1-7,-1 3-3-1,-1 2-1 2,4 5 2 0,-4-5-4-1,4 4 4 5,1-2-2-5,2-3 1 5,2-4 1-6,4 1-1 10,0-2-2-11,0 1 0 6,2 7-4-5,-1 11-3 8,4 6 3-9,6 9-7 9,2-3-5-9,4-1-13 8,2-3-10-6,4-10-7 5,-1-7-1-5,3-12 17 5,-1-7 11-6,6-5 22 6,2-5 8-5,2-3 10 5,9-2 0-5,4-6-4 5,5-1-5-6,4-7-9 8,0 0-4-8,-3-6 3 8,-1 3 4-6,-11 2 11 3,0-3 6-4,-8 1-1 3,0 0 5-4,-3-3 3 8,-8 3 5-8,0-6 17 7,-6-10 6-4,3-12-1 1,-3-10-9-2,2-9-24 1,-1 0-15-2,-4 12-8 7,0 7-11-7,-7 11-5 3,-3 9-2-3,-1-1-66 8,-7-2 63-9</inkml:trace>
    </iact:actionData>
  </iact:action>
  <iact:action type="add" startTime="198001">
    <iact:property name="dataType"/>
    <iact:actionData xml:id="d83">
      <inkml:trace xmlns:inkml="http://www.w3.org/2003/InkML" xml:id="stk83" contextRef="#ctx0" brushRef="#br0">18217 10277 257 0,'-5'-14'151'8,"-6"-3"-30"-3,2 3-57 6,-7-7-16-5,0 4-36 4,0 0-3-2,-7-2-9-2,-1-2-4 2,-11 4-21-2,-1 1-1-1,-6 5-5 5,-10 3-5-6,3 2 28 7,-9 0-3-6,7 3 8 5,9 1 8-5,1 8-4 6,14 4-4-8,5 1 3 8,3 4-4-7,5 1-16 9,-2 5-3-7,4 10-18 2,1 9-9 1,0 2-27 9,1 15-28-14,-1 15 67 14</inkml:trace>
    </iact:actionData>
  </iact:action>
  <iact:action type="add" startTime="201897">
    <iact:property name="dataType"/>
    <iact:actionData xml:id="d84">
      <inkml:trace xmlns:inkml="http://www.w3.org/2003/InkML" xml:id="stk84" contextRef="#ctx0" brushRef="#br0">24582 9496 86 0,'0'0'55'4,"0"0"-6"6,-2 0 1-6,1 0-8 8,-1 0-8-8,1 0-7 5,-1 0-7-4,1 0-20 7,-1 0-14-7,0 0-22 3,1 0-7-2,1 0 13 3,-2 0 19-4,1 0 48 5,-1 0 20-5,1 0 23 5,-1 0 6-6,0 0-9 7,1 0-2-6,-1-1-7 5,1 1-5-5,-1-3-13 5,1 1-6-5,-1 1-12 6,0-1-7-6,1 0 0 3,-1 1-2-1,1-1-6 2,-1 1-3-3,0-1-2 3,1 2-3-3,-1-3 6 3,1 1 5-5,-1 1 2 6,2-1 4-5,0 2-1 6,0 0-2-7,-1-1-6 6,-1-1 2-5,2 1-7 6,0-1-4-6,0 2-2 7,0 0-4-9,0 0-1 7,0 0 2-5,0 0-2 4,0 0 3-3,0 0 0 4,0 0-3-3,0 0-1 0,0 0-2-1,0 0-2 3,0 0 4-5,0 0-2 7,0 0 1-6,0 0-1 7,0 0 2 6,0 0-1-18,0 0-2 3,0 0 0 5,0 0-3-2,0 0 1 2,0 0 3-3,0 0-1 5,0 0 0-6,0 0 0 5,0 2-1-3,0 12 2 3,3 52 2-2,0-52 0 1,-1-1 1-2,-1 1-1 4,1 0 1-6,0 5 1 6,1-5-3-5,-2 0 2 8,1 4-3-11,-2-6 2 9,-2 7 2-6,1 0 1 6,1-3 2-7,0 1-4 6,1-3 3-6,3 2-5 6,-3-2 1-5,1 3 2 7,2-1-1-5,-4-10-3 0,2 5 0-3,0-11-2 6,-2 2 3-4,0 1 4 3,0-4 0-5,0-1 7 8,0 2 6-8,0-2 8 6,0 2 3-6,0-3-1 7,0 2-8-7,0-1-14 7,0 1-2-6,0-3 2 5,18-30-4-5,66-50 1 6,-48 47 3-4,3 3-8 0,-9 5 3-2,0-4-1 4,-3 9 1-4,-5-1 1 6,3 4-2-8,-14 4 1 10,0 3-7-5,-4 6 4-3,-4 3 0 0,-3 0-15 5,-2 4-5-6,1-2-17 9,1 1-11-8,0 2-6 5,0 0-5-7,0 0-28 6,0 0-25-4,-2 0 73 7</inkml:trace>
    </iact:actionData>
  </iact:action>
  <iact:action type="add" startTime="203005">
    <iact:property name="dataType"/>
    <iact:actionData xml:id="d85">
      <inkml:trace xmlns:inkml="http://www.w3.org/2003/InkML" xml:id="stk85" contextRef="#ctx0" brushRef="#br0">24319 9441 582 0,'-5'2'209'9,"5"-2"-166"-4,0 3-46 5,-1-3-1-5,-1 0-1 5,1 0 2-5,-1 2 2 4,-6 20-3-4,-17 50 6 8,17-45-3-9,-1 3 4 5,-4 0 0-5,8 6 0 6,-3 0 3-4,4 0-5 4,4 5 6-5,-14-5-4 4,6 5 1-2,-5-1 0 2,-3-7-4-5,4 3 1 6,-10-4-2-5,3-1 2 6,0-3-1-7,2-6-9 7,6-6-13-7,3 1-75 7,-2-6 68-8</inkml:trace>
    </iact:actionData>
  </iact:action>
  <iact:action type="add" startTime="203447">
    <iact:property name="dataType"/>
    <iact:actionData xml:id="d86">
      <inkml:trace xmlns:inkml="http://www.w3.org/2003/InkML" xml:id="stk86" contextRef="#ctx0" brushRef="#br0">24733 9462 492 0,'60'5'181'4,"-66"-5"-144"6,6 0-20-5,1 3-30 6,-1-3-6-7,0 0 1 7,0 0 1-7,13 1 11 7,64 23 6-7,-49-21 4 6,-1 2 8-5,-5 4 4 5,-5-6 0-5,1 10-3 5,-4-5-3-6,-1 3-5 7,2 0 3-7,4 1-2 7,-3 0-1-6,1-3 3 4,-1 0 0-3,-3-1 2 4,-2-1 1-5,-4-4-4 5,-3 0-3-5,-1-3 2 6,-3 0 5-8,0 0 13 7,0 0 11-4,0 0 8 3,0 0-2-3,0 0-7 3,-2 0-9-3,1 0-11 3,-1 0-3-4,0 0-3 5,-15 9 1-5,-63 40-4 6,40-32 0-8,-4 10-3 8,3 3 5-7,-6 11-4 8,0 2-2-8,1 1 3 6,4 4-2-6,9-7 1 7,3 0-1-7,9-8-4 7,2-6-2-7,5-2-11 7,3-3-11-6,0 4-49 4,2-9-33-4,1-6-96 5,3-3 125-5</inkml:trace>
    </iact:actionData>
  </iact:action>
  <iact:action type="add" startTime="206485">
    <iact:property name="dataType"/>
    <iact:actionData xml:id="d87">
      <inkml:trace xmlns:inkml="http://www.w3.org/2003/InkML" xml:id="stk87" contextRef="#ctx0" brushRef="#br0">22428 9679 342 0,'-1'0'117'7,"-1"0"-79"-2,0 0-56 7,-1 0 4-8,0 0 13 5,-2 0 9-3,2 0 9 5,2 0 4-8,-1 0 6 7,1 0-8-5,-1 0-31 6,0 0-15-7,1 0-13 9,-1 0 5-9,2 0 22 6,8 3 11-7,36 11 11 7,48 5 0-4,-47-19 2 2,1 0-2-2,-5 0-2 5,-3-4 2-7,-8 4 2 8,-2-4 2-10,-6 3-4 11,-5 1-3-10,-6-3 2 8,0 3 0-8,-9-2 1 9,-2 2-8-7,3 0-43 4,-5 0-49-4,1 0 57 5</inkml:trace>
    </iact:actionData>
  </iact:action>
  <iact:action type="add" startTime="207331">
    <iact:property name="dataType"/>
    <iact:actionData xml:id="d88">
      <inkml:trace xmlns:inkml="http://www.w3.org/2003/InkML" xml:id="stk88" contextRef="#ctx0" brushRef="#br0">24020 10191 483 0,'-5'-2'185'2,"4"2"-147"8,2 0-26-6,-1 0-29 7,0 0-3-6,0-1 10 5,33-1 8-5,74-1 20 5,-36 0 3-6,2 0-2 8,1-1-1-9,0 1-5 8,-4 2-1-7,1-1-3 6,0 2-5-4,-11-1-14 4,-10-4-26 0,-15 0-123-4,-16-3 106-3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40:15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698">
    <iact:property name="dataType"/>
    <iact:actionData xml:id="d0">
      <inkml:trace xmlns:inkml="http://www.w3.org/2003/InkML" xml:id="stk0" contextRef="#ctx0" brushRef="#br0">18062 10325 0,'50'0'180,"77"0"-169,25 0 0,1 0 0,-1 0 1,-25 0-2,50-26 2,26 26-1,25-76 0,-75 76 0,24-25 3,-25 0-5,-75 25 3,-27 0-1,-24 0 0,-1 0 0,26 0 34,25 0-32,0 0-4,25-51 5,-24 51-4,-27 0 0,26 0 2,-25 0 0,25-26-2,-25 26 1,0 0 2,-1 0-3,1 0 1,-25 0 1,-1 0-2,0 0 36,26 0-34,0 0-2,0 0 1,25 0 1,0 0-1,-26 0 0,1 0 0,25 0 1,-25 0-1,-26 0 0,26 0 0,-25 0 2,24 0-3,1 0 1,-26 0 0,1 0 1,-1 0 0,0 0 44,26 0-44,-25 0-3,24 0 3,-24 0 11</inkml:trace>
    </iact:actionData>
  </iact:action>
  <iact:action type="add" startTime="24520">
    <iact:property name="dataType"/>
    <iact:actionData xml:id="d1">
      <inkml:trace xmlns:inkml="http://www.w3.org/2003/InkML" xml:id="stk1" contextRef="#ctx0" brushRef="#br0">18949 6824 0,'26'51'101,"-26"25"-90,0 0 0,0 26 2,0 50-3,0 51 2,25-51-2,-25 0 2,0-25-1,0-26 0,0 1 3,-25-51-5,25-26 2,0 0 1,-26-25-2,26 26 2,0-1 89,26 26-88,25 25-3,-51-25 1,25-26 1,-25 0 0,25 1 9,-25-1-10,26 51 0,-1 0 1,-25 0 0,51-25-2,-51 0 2,0-26-1</inkml:trace>
    </iact:actionData>
  </iact:action>
  <iact:action type="add" startTime="25409">
    <iact:property name="dataType"/>
    <iact:actionData xml:id="d2">
      <inkml:trace xmlns:inkml="http://www.w3.org/2003/InkML" xml:id="stk2" contextRef="#ctx0" brushRef="#br0">19178 7205 0,'51'0'23,"75"0"-13,27 0 2,50 0-1,50 0 0,52 0 0,24 0 1,-75 0-1,-51 0 0,-101 0 0,24 0 1,-75 0-1,-51 50 135,0 128-135,-25 50 0,-26-25 2,-101 127-3,76-152 2,-26 24-1,26-24 0,25-77 0,51-50 1,-25-51-1,25 26 112,-25-1-111,25 0-1,0 1 0,-26 24 1,26-24-2,-25-26 2</inkml:trace>
    </iact:actionData>
  </iact:action>
  <iact:action type="add" startTime="26399">
    <iact:property name="dataType"/>
    <iact:actionData xml:id="d3">
      <inkml:trace xmlns:inkml="http://www.w3.org/2003/InkML" xml:id="stk3" contextRef="#ctx0" brushRef="#br0">19000 9158 0,'26'0'45,"75"-25"-34,51 25 1,178-51-2,-26 25 2,1 26 0,-51 0-2,-153 0 2,51 0 0,-50 0-2,-26 0 1,-25 0 1,-26 0 55</inkml:trace>
    </iact:actionData>
  </iact:action>
  <iact:action type="add" startTime="57438">
    <iact:property name="dataType"/>
    <iact:actionData xml:id="d4">
      <inkml:trace xmlns:inkml="http://www.w3.org/2003/InkML" xml:id="stk4" contextRef="#ctx0" brushRef="#br0">21765 9843 0,'26'0'124,"101"0"-112,101 0-2,26 0 1,50 0 1,-50 0 0,75-26-2,-75 26 2,-51-25-1,-51 25 1,-101-25-2,0 25 1,-26 0 0,0 0 2,-25-26 21,26 26-24,50 0 1,-25 0 1,50 0 0,-25 0 0,51 0-3,-51 0 2,0 0 1,-50 0-1,50 0 0,-25 0 1,-26 0 2,0 0 6,1 0 48,24 0-57,-24 0 0,-1 0 0,0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44:01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3">
    <iact:property name="dataType"/>
    <iact:actionData xml:id="d0">
      <inkml:trace xmlns:inkml="http://www.w3.org/2003/InkML" xml:id="stk0" contextRef="#ctx0" brushRef="#br0">12328 10071 0,'26'0'112,"-1"-25"-100,26 25 1,-26 0-1,1 0-5,-1 0 5,0 0 10,1 0-11,-1 0 0,0 0 1,1 0 10,-1 0 12,1 0-22,-1 0 1,0 0-3,26 0 0,0 25 2,-26-25 10,0 0 1,1 0-12,25 0 0,-1 0 1,-24 25-2,-1-25 2,0 0 145,1 0-76,-1 0-71,1 0 1,-1 0 1,0 0 10,1 0 34,-1 0-33,0 0 33,1-25-21,-1 25-25,0 0 11,-25-25 13,26 25-11,-1 0-12,1-26 14,-1 26-4,-25-76 375,0-25-386,-25 50 3,25-25-5,-26-26 4,26 26-1,-25 0 0,25-51 1,-76 51-2,76 26 1,0 24 0,0 1 1,0 0-1,-26 25 13,26-51-15,0 25 3,0-24 0,-25-1 0,0 26-2,25-1 2,-26 1-2,1 25 13,-26 0-12,51-26 2,-25 26-1,-1 0 54,1 0-54,0 0-1,-1 0 4,-24 0-9,24 0 7,1 0 19,-26 26-21,0-1 1,1 1-1,-1-1 0,26-25 0,25 25 1,-26-25-1,1 26 11,-26-1-11,0 0 2,1 1-2,-1-1 1,25 26-1,-24-51 0,24 25-1,1 1 2,25-1-1,-25-25 0,-1 25 0,26 1 12,-25 24-9,25-24-5,0 25 2,0-26 7,-25 26-11,25 25 1,0-26 4,-26 1-2,26 0 1,0 0 1,-25-1 0,25 1 0,0-26 20,0 1-20,25-26-2,1 25 2,-26 1 0,25-26 43,0 0-32,1 25 0,-1-25-11,26 25 9,-26-25-8,0 26-3,26-1 3,25 0 0,-76 1-3,26-26-1</inkml:trace>
    </iact:actionData>
  </iact:action>
  <iact:action type="add" startTime="14089">
    <iact:property name="dataType"/>
    <iact:actionData xml:id="d1">
      <inkml:trace xmlns:inkml="http://www.w3.org/2003/InkML" xml:id="stk1" contextRef="#ctx0" brushRef="#br0">18899 10096 0,'25'0'67,"0"0"-55,153-25-1,25 0 0,0-26 2,25 26-3,-76 25 0,26-26 2,-102 26-1,0 0 0,-25 0 0,0 0 1,-26 0-2,0 0 2,1 0 10,-1 0 1,1 0 0,-1 0-12,0 0 1,1 0 9,24 0-8,1 0-3,-25 0 1,-1 0 1</inkml:trace>
    </iact:actionData>
  </iact:action>
  <iact:action type="add" startTime="17047">
    <iact:property name="dataType"/>
    <iact:actionData xml:id="d2">
      <inkml:trace xmlns:inkml="http://www.w3.org/2003/InkML" xml:id="stk2" contextRef="#ctx0" brushRef="#br0">22476 9462 0,'25'0'102,"77"-25"-91,-26 25 0,25-25 2,1 25-3,-77 0 1,26 0 0,-26 0 1,0 0-1,1 0 2,-1 0-4,-25 25 2,26-25 11,-1 0 2,0 0-1,26 0-11,-26 0-2,26 25 1,-26-25 11,1 0 124,-26 26-67,25-26-68,1 0 2,-1 25-2,0-25 12,1 25-13,-1-25 1,0 0 35</inkml:trace>
    </iact:actionData>
  </iact:action>
  <iact:action type="add" startTime="28234">
    <iact:property name="dataType"/>
    <iact:actionData xml:id="d3">
      <inkml:trace xmlns:inkml="http://www.w3.org/2003/InkML" xml:id="stk3" contextRef="#ctx0" brushRef="#br0">18924 9082 0,'0'25'187,"0"1"-176,0-1 1,25 0-1,-25 1 0,0 24 0,0 26 1,0 1 0,0-27-2,0 1 2,0 0-1,0-26 2,26 51-5,-26-25 5,0 0-2,0-1-1,0 1 13,0 0-9,0-26-5,0 1 3,0-1-2</inkml:trace>
    </iact:actionData>
  </iact:action>
  <iact:action type="add" startTime="29119">
    <iact:property name="dataType"/>
    <iact:actionData xml:id="d4">
      <inkml:trace xmlns:inkml="http://www.w3.org/2003/InkML" xml:id="stk4" contextRef="#ctx0" brushRef="#br0">19026 9183 0,'25'0'116,"0"0"-97,1 0-15,-1 0 3,127 0 4,-25 0 0,-25 0 0,-52 0 1,1 0-1,0-25 0,25 25 0,25-25 0,-25 25 3,-25-26-5,-25 26 2,-1 0 2,0 0 64,1 26-53,-1-26-12,0 25-2,1-25 12,-26 25-11,25-25 0,1 51 2,-26 0-4,25 50 3,-25-25-1,25 0 1,-25-25-1,0-26 0,26 1 1,-26-1 0,0 1 9,0 24-10,0 1 0,0 25 1,0-25 0,0 0-1,0-26 0,0 0 0,0 1 3</inkml:trace>
    </iact:actionData>
  </iact:action>
  <iact:action type="add" startTime="30910">
    <iact:property name="dataType"/>
    <iact:actionData xml:id="d5">
      <inkml:trace xmlns:inkml="http://www.w3.org/2003/InkML" xml:id="stk5" contextRef="#ctx0" brushRef="#br0">22476 8498 0,'0'51'43,"0"0"-31,25 25-2,0 25 2,-25-25-2,0 1 1,0-1 1,0 0-1,0-25 0,26-1 1,-26 1 2,0-26-6,0 1 17,25-1-5,-25 0-8,0 26-2,0 25 1,26-25 1,-26-26-1,0 1 1,25-26 32,0-26-33,1 1 1</inkml:trace>
    </iact:actionData>
  </iact:action>
  <iact:action type="add" startTime="31617">
    <iact:property name="dataType"/>
    <iact:actionData xml:id="d6">
      <inkml:trace xmlns:inkml="http://www.w3.org/2003/InkML" xml:id="stk6" contextRef="#ctx0" brushRef="#br0">22780 8625 0,'25'0'82,"26"0"-57,-25 0-11,24 0-11,26 0 6,1-25 3,24-26-1,-25 26 1,-51 25-2,1 0 2,-1 0-1,1 0 71,-1 0-71,0 0-3,1 25 5,-1-25-2,0 0 45,1 25-12,-1 1-32,1-1-1,-1 1 0,-25 24 0,0 52 1,0-52-1,-25 1 0,-1 0 0,1 25 4,-51 0-7,50 26 2,26-52 3,-25 1-2,25-26 1,0 1 9,0-1 2,-25 1-12,25-1 2,0 0 2,0 1 4,-26-26 115</inkml:trace>
    </iact:actionData>
  </iact:action>
  <iact:action type="add" startTime="32663">
    <iact:property name="dataType"/>
    <iact:actionData xml:id="d7">
      <inkml:trace xmlns:inkml="http://www.w3.org/2003/InkML" xml:id="stk7" contextRef="#ctx0" brushRef="#br0">22552 9564 0,'25'0'78,"51"0"-67,0 0 1,-25 0-1,101 0 0,-50 0 1,-1 0-2,-50 0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46:00.6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6713">
    <iact:property name="dataType"/>
    <iact:actionData xml:id="d0">
      <inkml:trace xmlns:inkml="http://www.w3.org/2003/InkML" xml:id="stk0" contextRef="#ctx0" brushRef="#br0">20269 6900 0,'-51'0'89,"-76"51"-78,-76-26 1,76 1 1,-152 50 1,178-51-5,-128 26 0,103 0 13,49-26-20,27 0 7,24 26 2,1 0 0,0 50 0,25-50 1,-26 51-1,26 24 0,0 27 1,0-1-1,0 0 0,0 76 1,26-25-2,-26-51 2,76-25 1,-51 0-3,51 0 1,-25 0 3,0-51-5,-1-25 2,27-1 0,-1 26 1,50-25 0,1 0 0,-25 0-2,25-51 1,-26 0-1,26-26 3,0-50-3,0-25 3,-77 25-4,52-26 3,-26-25-1,0 26 1,0-77-2,-50 77 2,-1-26 0,51 0-1,-51 51-1,1-51 2,-26 51-1,0 0 1,0 0 1,0-51-3,-51-51 1,0 102 2,-50-76-5,-1-76 4,-50 76 0,101 76-2,1 25 1,24 25 1,-24-24-2,24 24 2,1 26 146,-1 0-148,1 26 2,-26-1-1,1 51 0,-1-25 1,0 25-1,-25-25 0</inkml:trace>
    </iact:actionData>
  </iact:action>
  <iact:action type="add" startTime="35397">
    <iact:property name="dataType"/>
    <iact:actionData xml:id="d1">
      <inkml:trace xmlns:inkml="http://www.w3.org/2003/InkML" xml:id="stk1" contextRef="#ctx0" brushRef="#br0">24480 6215 0,'25'76'101,"26"26"-89,-51 101-2,0 25 2,0-25-1,-26 0 0,1-25 1,-26 25-1,51-1 0,-25-24 0,25-26 0,0-76 1,0 51-2,0-25 2,0-1 0,0 51-2,0-25 2,0 0-1,25-76 0,-25-1 0,0-24 23,0-1-22,0 1-1,0-1 0,0 0 1,0 26 10,0-26-9,0 26-3,0 0 1,0 0 1,0 25-2,0-51 1,26 0 3</inkml:trace>
    </iact:actionData>
  </iact:action>
  <iact:action type="add" startTime="36489">
    <iact:property name="dataType"/>
    <iact:actionData xml:id="d2">
      <inkml:trace xmlns:inkml="http://www.w3.org/2003/InkML" xml:id="stk2" contextRef="#ctx0" brushRef="#br0">24683 6139 0,'25'0'11,"26"0"-1,25 26 2,76-1-1,-25-25 0,-26 0 0,26 0 0,-25 0 1,25 0-1,-51 0 1,-26 0-1,103 51 0,-52-51 0,26 0 0,-26 0 2,1 0-3,-77 0 1,1 0 2,-1 0 8,-25 25 69,0 102-79,0 25 2,0 102-4,0-1 3,0 1 0,-51-26-2,26-75 1,0 24 1,-52-50-1,52 25 0,0 77 0,-26-77 1,26 25 0,-1-25-1,-50 26 0,51-51-1,25-26 2,-51 52-1,51 75 0,0-127 1,0-25-1,0-50 0,0-1 1</inkml:trace>
    </iact:actionData>
  </iact:action>
  <iact:action type="add" startTime="37513">
    <iact:property name="dataType"/>
    <iact:actionData xml:id="d3">
      <inkml:trace xmlns:inkml="http://www.w3.org/2003/InkML" xml:id="stk3" contextRef="#ctx0" brushRef="#br0">24708 9614 0,'102'0'55,"-1"0"-44,26 26 2,-51-26-4,25 25 3,52-25 0,-77 26-2,25-26 1,-50 0 1,76 0-1,-51 0 0,-25 0 1,-1 0-1,-24 0 0,-1 0 1</inkml:trace>
    </iact:actionData>
  </iact:action>
  <iact:action type="add" startTime="38189">
    <iact:property name="dataType"/>
    <iact:actionData xml:id="d4">
      <inkml:trace xmlns:inkml="http://www.w3.org/2003/InkML" xml:id="stk4" contextRef="#ctx0" brushRef="#br0">25317 8219 0,'-25'0'54,"-26"0"-43,0 26 0,0-1 1,26 0 10,25 1 1,-25-26 0,25 25-11,0 1 9,0-1-9,0 26 22,0-1-24,0 1 1,0 25 1,25-50-1,-25-1 0,0 0 0,25 1 10,-25-1-10,0 26-7,26-51 5,-1 0 3,-25 25-1,25 0 0,1 26 12,25-25-12,-26 24 0,0-24 0,1-1 0,-26 0 1,25-25 33,0 0-34,26 0 1,0 0-2,-26 0 2,26 0-1,-51-25 1,25 25-1,1-25 0,-1 25 1,0 0 1,1-26-5,-26 1 4,0 0 0,25-1-2,1 1 1,24-26 2,-24-25-3,-1-25 1,-25 75 2,0 1 64,-25 25-66,-26-51 1,26 51-1,-1-25 0,1-1 1,-1 26 10,1-25-10,0 0 10,25-1-11,-26 26 0,1-25 1,-26-26 10,26 51-11,-1-51 1,1 51 0,25-25 9,-25 25 93,-1 0-36,-24 0-56,24 0-11,-24 0 0,24 0 0,26 25 1,-25-25-1,-1 0 13,1 0 9,0 0 79,-1 0-77,1 0-13</inkml:trace>
    </iact:actionData>
  </iact:action>
  <iact:action type="add" startTime="48482">
    <iact:property name="dataType"/>
    <iact:actionData xml:id="d5">
      <inkml:trace xmlns:inkml="http://www.w3.org/2003/InkML" xml:id="stk5" contextRef="#ctx0" brushRef="#br0">16413 6114 0,'-51'0'21,"0"25"-6,-25 26-8,0 25 5,0-25 1,-26 25-3,-24 76 3,24-25-4,1 0 1,50-26 2,-25 1-1,25 25 1,0-26-1,-25 1 0,25-1 0,1-25 1,24 51-1,26-26 0,-25 26 0,25-25 0,-51 101 1,51-51-1,0 0 0,0 26 1,0-26-1,0-51 0,0 26 0,26-51 1,-26 0-1,76 0 0,0-25 0,-25 0 0,-1-51 1,-24 25-1,-1-25 0,0 0 1,1 26-1,24-26 1,1 0-1,0 0-1,-26 0 1,1 0 2,-1 0 8,26 0-8,25-51-3,51-25 1,-51 0 1,25 0 0,1 25-2,-1 0 2,-25 0-1,-25-25 0,0 25 0,0-25 0,-1-50 0,1-1 0,25-51 1,0 26 0,-50-76-1,24 25 0,-24 25 0,-1 26 1,0 25 1,-25-25-4,0 0 2,0 0 0,0 25 0,0 25 1,0-75-1,-25 75 0,-51-75 1,51 101-1,-1 25 0,26 25 0,-25 26 45,25-25 24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5-09T15:49:4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190">
    <iact:property name="dataType"/>
    <iact:actionData xml:id="d0">
      <inkml:trace xmlns:inkml="http://www.w3.org/2003/InkML" xml:id="stk0" contextRef="#ctx0" brushRef="#br0">10223 15322 0,'25'0'99,"26"0"-87,0 0-2,25 0 2,76 25 2,178-25-5,126 0 2,-75 0 0,177 0 1,-51 0-1,-101 0-1,0 0 2,-101 0-2,-1 0 3,-101 0-3,-127 0 1,25 0 3,-75 0-5,25 0 2,50 0 1,1-25-2,50 25 2,-51-26 0,51 26-2,51 0 2,0 0-1,-101 0 0,50 0 0,26 0 1,-26 0-1,0 0 0,-76 0 0,76 0 1,-25-50-1,25 50 2,-25-26-3,-25 26 1,25-25-1,-26 25 3,26 0-3,-51-25 2,25 25-1,52 0 0,-27 0 1,77 0-1,-101 0 0,50 0 3,51 0-5,101 0 1,102 0 2,-50 0 0,-52 0 0,51 0-3,0 0 4,-101 0-3,0 0 2,-51 0-1,25-26 0,-25-24 0,-51 50 1,127 0-2,-177 0 2,50 0 1,-51 0-1,26 0-1,-51 0-1,0 0 1,26-26 0,-1 26 0,26 0 0,-25 0 3,24-25-6,27 25 5,-52 0-3,1-26 1,-26 26 1,0-25-2,-26 25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80A82-7B5D-4E39-9C88-0F1A4E050987}" type="datetimeFigureOut">
              <a:rPr lang="en-SG" smtClean="0"/>
              <a:t>11/5/2020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822A-A10E-4FA5-A364-C7DB8B40CD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524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822A-A10E-4FA5-A364-C7DB8B40CD0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089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BB22-182B-41D5-8B7D-08E92033D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2D-0970-4CF6-AEAE-7204951A7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4AA12-22C8-4A69-A90F-FCF53AEF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BAB2-90A0-40D2-900E-8422E1EC12AB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CD7-D049-4AFA-9E6E-90F438CD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59E5-DC12-4B28-86B4-B915E66B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72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0F5A-6413-4A70-8112-EDCAC1F6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05E4-679A-462D-B3F5-A902BC6B7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6EBB-E8B0-4FCA-925E-AA83AF86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727D-6B02-4006-8D5C-7A27E227DC90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21894-3F69-4006-BB36-243B5B3A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DCA5-972C-40D7-8E9E-8D69C524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763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AAA28-CA47-4D02-9928-7574BE9D7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8FC52-D0D9-494E-B69D-BDF9204B5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82F0-FFA8-4F41-BA3A-D6506699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15BD-F3E6-4823-92C0-442CF52093DA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4BF9-7902-46F8-95A0-29D82457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833C-CB9E-4180-BBD9-BB9EA45E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583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0AEF-6C6F-414D-9F1F-7BFB8696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32A9-1DC4-49E2-86D8-C46723C3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416F8-5186-42F7-B9E9-87B724E8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C925-B6B0-4BE4-BC96-12B9FA38DFA5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A86A-A45B-4B79-BF2B-D1748228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B9E02-48DA-4FD5-8E10-C15C3040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30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041B-C2E4-4ED5-800F-7A15A1C65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B36FD-88CF-49BE-9C4F-A14614A1A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7C741-FEA0-465E-90D1-2268042D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A661-4E37-4279-BF6E-077E6DC5218B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93D9-E1E5-4273-912C-C6756664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09D7F-DBC7-443A-9118-C547EBFD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55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5F68-8D54-46F4-9E41-9D6F44B4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D0B8-15FF-4685-964D-55EC9F554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58240-4656-4070-A246-9317E68B6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DB588-896A-4BA0-893A-6FA891AF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D681-19AF-4BB4-B8AB-AFA536400AC7}" type="datetime1">
              <a:rPr lang="en-SG" smtClean="0"/>
              <a:t>11/5/2020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9C979-CD69-4E99-91DA-C38A8F40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5FFA7-C4B5-4ECB-AE56-D926DF4C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797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671A-8B3A-4C30-9E97-80541709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A654-5A78-4B27-8162-757B5CD5C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600DA-B184-441B-9D05-02F3054B5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13FBB-1680-4A0B-BEBA-74715F2EA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844E2-0939-4577-89DF-1916F976E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EE6F9-F909-4BBD-A28F-748E90AC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9298-FC2A-4E80-9E2C-EC66A12ABE1E}" type="datetime1">
              <a:rPr lang="en-SG" smtClean="0"/>
              <a:t>11/5/2020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CECB6-1258-475C-9989-CE967524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F4814-D0B6-4FD7-90EF-A59E6391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752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84D5-7C8A-4938-BCAC-F671007B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0D57C-748F-497F-A5BD-048E09FB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CA4C-42ED-4379-B7C0-690A9FC91A8A}" type="datetime1">
              <a:rPr lang="en-SG" smtClean="0"/>
              <a:t>11/5/2020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CDB21-E7DD-440C-9F38-78432A1C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7EF4E-FEB5-44E6-89F0-EA37288D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247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07AB5-7A20-4F79-B57D-F21A1047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C8CCA-31BC-47A1-934F-9E62B44B9CE3}" type="datetime1">
              <a:rPr lang="en-SG" smtClean="0"/>
              <a:t>11/5/2020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19789-EC11-468E-8CE6-A4634735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305B4-74A5-475F-8A1D-93A20FED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683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1D8A-AC79-4522-AD54-28992E8C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2D36-5F9C-4888-8317-15F7131A6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D0348-C89A-4E73-A850-B41186860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8C140-9F22-4EA7-96CC-197E64DF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91EA-CE31-4521-B23F-13EDE4C7B9F7}" type="datetime1">
              <a:rPr lang="en-SG" smtClean="0"/>
              <a:t>11/5/2020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BD40B-4983-427F-A3DD-882D6024B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BC7AF-610B-465D-9887-0570A0B6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328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68AC-A151-4337-85B5-BA82D3CC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FD17A-F27E-4106-BCEE-3F2813A3A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0E71D-01EF-4DE7-9CCD-23A713344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7B9E-E154-42B1-9126-CFE8535C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EA7-D9DA-4246-866D-871F34DCAA40}" type="datetime1">
              <a:rPr lang="en-SG" smtClean="0"/>
              <a:t>11/5/2020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021A5-3731-4BA9-83DC-E312D063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EE4080 Final Year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25010-9065-4774-A887-E62C06FA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495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C6702-2637-40C3-9290-547CEAC6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A14F-82FF-488F-9738-D1502B8B6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EC6C-A3EB-4A8D-A0F8-EF3E81EEC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D5428-AC8E-4436-A068-E8C6D6E24D39}" type="datetime1">
              <a:rPr lang="en-SG" smtClean="0"/>
              <a:t>11/5/2020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EBB61-9B70-4086-8348-895AD3BF6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EE4080 Final Year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72FD-F653-46CF-8588-5E5227D4F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F262-44D8-4CED-9EDB-4489A45156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47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microsoft.com/office/2011/relationships/inkAction" Target="../ink/inkAction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0.png"/><Relationship Id="rId5" Type="http://schemas.microsoft.com/office/2011/relationships/inkAction" Target="../ink/inkAction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microsoft.com/office/2011/relationships/inkAction" Target="../ink/inkAction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microsoft.com/office/2011/relationships/inkAction" Target="../ink/inkAction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0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2.png"/><Relationship Id="rId5" Type="http://schemas.microsoft.com/office/2011/relationships/inkAction" Target="../ink/inkAction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4.png"/><Relationship Id="rId5" Type="http://schemas.microsoft.com/office/2011/relationships/inkAction" Target="../ink/inkAction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6.png"/><Relationship Id="rId5" Type="http://schemas.microsoft.com/office/2011/relationships/inkAction" Target="../ink/inkAction1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1.png"/><Relationship Id="rId5" Type="http://schemas.microsoft.com/office/2011/relationships/inkAction" Target="../ink/inkAction1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3.png"/><Relationship Id="rId5" Type="http://schemas.microsoft.com/office/2011/relationships/inkAction" Target="../ink/inkAction1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7.xml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50.png"/><Relationship Id="rId5" Type="http://schemas.microsoft.com/office/2011/relationships/inkAction" Target="../ink/inkAction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6.png"/><Relationship Id="rId5" Type="http://schemas.microsoft.com/office/2011/relationships/inkAction" Target="../ink/inkAction19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8.png"/><Relationship Id="rId5" Type="http://schemas.microsoft.com/office/2011/relationships/inkAction" Target="../ink/inkAction20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0.png"/><Relationship Id="rId5" Type="http://schemas.microsoft.com/office/2011/relationships/inkAction" Target="../ink/inkAction2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3.png"/><Relationship Id="rId5" Type="http://schemas.microsoft.com/office/2011/relationships/inkAction" Target="../ink/inkAction2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4.png"/><Relationship Id="rId5" Type="http://schemas.microsoft.com/office/2011/relationships/inkAction" Target="../ink/inkAction24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microsoft.com/office/2011/relationships/inkAction" Target="../ink/inkAction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hyperlink" Target="https://towardsdatascience.com/the-mostly-complete-chart-of-neural-networks-explained-3fb6f2367464" TargetMode="External"/><Relationship Id="rId5" Type="http://schemas.openxmlformats.org/officeDocument/2006/relationships/hyperlink" Target="https://en.wikipedia.org/wiki/Quantum_machine_learning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microsoft.com/office/2011/relationships/inkAction" Target="../ink/inkAction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70"/>
            <a:ext cx="11704320" cy="2082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F6B6E-01D1-4C2D-91A5-989BDB6752B7}"/>
              </a:ext>
            </a:extLst>
          </p:cNvPr>
          <p:cNvSpPr txBox="1"/>
          <p:nvPr/>
        </p:nvSpPr>
        <p:spPr>
          <a:xfrm>
            <a:off x="3484880" y="576759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/>
                </a:solidFill>
              </a:rPr>
              <a:t>Quantum Autoencoder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3CE44-0478-4EFD-A723-AC6254643BDD}"/>
              </a:ext>
            </a:extLst>
          </p:cNvPr>
          <p:cNvSpPr txBox="1"/>
          <p:nvPr/>
        </p:nvSpPr>
        <p:spPr>
          <a:xfrm>
            <a:off x="4475900" y="1498587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EE4080 Final Year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98315-56AE-4469-940A-328E392EDAC4}"/>
              </a:ext>
            </a:extLst>
          </p:cNvPr>
          <p:cNvSpPr txBox="1"/>
          <p:nvPr/>
        </p:nvSpPr>
        <p:spPr>
          <a:xfrm>
            <a:off x="2128520" y="3202665"/>
            <a:ext cx="7934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School of Electrical and Electronic Engineering</a:t>
            </a:r>
          </a:p>
          <a:p>
            <a:pPr algn="ctr"/>
            <a:r>
              <a:rPr lang="en-SG" sz="2000" dirty="0"/>
              <a:t>Nanyang Technological University</a:t>
            </a:r>
          </a:p>
          <a:p>
            <a:pPr algn="ctr"/>
            <a:endParaRPr lang="en-SG" dirty="0"/>
          </a:p>
          <a:p>
            <a:pPr algn="ctr"/>
            <a:r>
              <a:rPr lang="en-SG" sz="2400" dirty="0"/>
              <a:t>May 9, 2020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6DA3D-9FEE-4675-A4EC-935F7BEFDA8B}"/>
              </a:ext>
            </a:extLst>
          </p:cNvPr>
          <p:cNvSpPr txBox="1"/>
          <p:nvPr/>
        </p:nvSpPr>
        <p:spPr>
          <a:xfrm>
            <a:off x="5130800" y="2512750"/>
            <a:ext cx="604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Zhang Zeyu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0EA2BD1-ABE6-4856-87AA-5055A420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20" y="4090435"/>
            <a:ext cx="3423079" cy="24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06457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73A917-5523-47D2-96FA-37363AA896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130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7"/>
    </mc:Choice>
    <mc:Fallback>
      <p:transition spd="slow" advTm="19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10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86980-1CA6-425E-AB4F-9C438D7C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" y="2364480"/>
            <a:ext cx="963930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E41356-5C8F-4CC6-BF68-42C70DF9BB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8760" y="1443600"/>
              <a:ext cx="8539920" cy="452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E41356-5C8F-4CC6-BF68-42C70DF9B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9400" y="1434240"/>
                <a:ext cx="8558640" cy="4547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6E09AA-D5A5-47F4-9550-C756D6981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34"/>
    </mc:Choice>
    <mc:Fallback xmlns="">
      <p:transition spd="slow" advTm="219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11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3FE80-8040-448D-80CE-C71C59CE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95" y="1792720"/>
            <a:ext cx="6217416" cy="3065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6B838D-36B7-4E31-92E8-621677BC26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2320" y="2456640"/>
              <a:ext cx="2502360" cy="1260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6B838D-36B7-4E31-92E8-621677BC2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2960" y="2447280"/>
                <a:ext cx="2521080" cy="12794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C202534-A6F3-46B5-BDAC-8349C1DA3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36"/>
    </mc:Choice>
    <mc:Fallback xmlns="">
      <p:transition spd="slow" advTm="10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12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86980-1CA6-425E-AB4F-9C438D7C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" y="2364480"/>
            <a:ext cx="963930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39AC0C-2183-48C1-BD42-3EDE81F775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4360" y="3059280"/>
              <a:ext cx="4119120" cy="58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39AC0C-2183-48C1-BD42-3EDE81F77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5000" y="3049920"/>
                <a:ext cx="4137840" cy="603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98CC008-E821-46AC-AF01-9669256AE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4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13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3FE80-8040-448D-80CE-C71C59CE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95" y="1792720"/>
            <a:ext cx="6217416" cy="3065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62F2FA-54C3-4203-98DB-BFFF539EFE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51840" y="2155320"/>
              <a:ext cx="4037040" cy="139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62F2FA-54C3-4203-98DB-BFFF539EF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2480" y="2145960"/>
                <a:ext cx="4055760" cy="1416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EC6225-9382-4E29-BFB6-562FB7547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58"/>
    </mc:Choice>
    <mc:Fallback xmlns="">
      <p:transition spd="slow" advTm="6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14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B7DA8-76D0-4CF2-8ABB-A75DD51E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621" y="1572844"/>
            <a:ext cx="6700757" cy="457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909A31-30F0-454F-8566-074019E0FE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0280" y="5397120"/>
              <a:ext cx="497736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909A31-30F0-454F-8566-074019E0F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0920" y="5387760"/>
                <a:ext cx="4996080" cy="146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E80A4B1-4AD0-4ED4-8A04-1C7BA0C71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01"/>
    </mc:Choice>
    <mc:Fallback xmlns="">
      <p:transition spd="slow" advTm="39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15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6F79-C5BA-473F-A987-E76E02361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28" y="2927115"/>
            <a:ext cx="5191971" cy="145578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7EB487-B6D4-4DB0-AAF0-851B91D216E1}"/>
              </a:ext>
            </a:extLst>
          </p:cNvPr>
          <p:cNvSpPr/>
          <p:nvPr/>
        </p:nvSpPr>
        <p:spPr>
          <a:xfrm>
            <a:off x="5216611" y="3455347"/>
            <a:ext cx="1062269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DDA0F-72E4-48CB-877D-CF63F7958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338" b="15448"/>
          <a:stretch/>
        </p:blipFill>
        <p:spPr>
          <a:xfrm>
            <a:off x="431801" y="2316490"/>
            <a:ext cx="4297680" cy="2862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0787730-3CCB-4D9A-82F0-E7018B38BB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440" y="3013920"/>
              <a:ext cx="10411560" cy="229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0787730-3CCB-4D9A-82F0-E7018B38B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080" y="3004560"/>
                <a:ext cx="10430280" cy="2310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19CC31E-F039-41D8-AB4B-DB890BD2B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13"/>
    </mc:Choice>
    <mc:Fallback xmlns="">
      <p:transition spd="slow" advTm="57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16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3F603-AE07-4E53-AAC4-D60669B3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162" y="2441733"/>
            <a:ext cx="8756476" cy="1608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8BB55-5A05-4DC6-BE90-C9A72FB9BC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4560" y="1707840"/>
              <a:ext cx="7379280" cy="2338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8BB55-5A05-4DC6-BE90-C9A72FB9B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5200" y="1698480"/>
                <a:ext cx="7398000" cy="23569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88C0E83-CD77-482C-A0CD-8C4BCCA95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22"/>
    </mc:Choice>
    <mc:Fallback xmlns="">
      <p:transition spd="slow" advTm="104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17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252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91F9E-1EDF-4CC0-A85F-BF5D6415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2038538"/>
            <a:ext cx="8696325" cy="3971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B4EE3-E0F2-4868-8022-3DACD49382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1560" y="4767120"/>
              <a:ext cx="7626240" cy="776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B4EE3-E0F2-4868-8022-3DACD49382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2200" y="4757760"/>
                <a:ext cx="7644960" cy="795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141AD2-F490-4744-9E44-80A711CF0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58"/>
    </mc:Choice>
    <mc:Fallback xmlns="">
      <p:transition spd="slow" advTm="8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18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258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77AB-B806-482C-976A-EF936EA88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409700"/>
            <a:ext cx="8572500" cy="403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45B80E-23E3-4116-B30B-6E6B1E001B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1560" y="1771920"/>
              <a:ext cx="7836120" cy="369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45B80E-23E3-4116-B30B-6E6B1E001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2200" y="1762560"/>
                <a:ext cx="7854840" cy="3717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217654-0948-407A-9344-D0220D6BB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0"/>
    </mc:Choice>
    <mc:Fallback xmlns="">
      <p:transition spd="slow" advTm="4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19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35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C6BE-C85F-4724-84CF-E44387EB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" y="1383982"/>
            <a:ext cx="4914900" cy="433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76263-594A-4ED3-8114-C05236B4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95" y="2900680"/>
            <a:ext cx="428625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61CFB0A-A955-4D2A-8064-767F9E69B0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3320" y="3315240"/>
              <a:ext cx="9635040" cy="2365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61CFB0A-A955-4D2A-8064-767F9E69B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3960" y="3305880"/>
                <a:ext cx="9653760" cy="2383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8D643E3-A380-4C61-B907-A5957792C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43"/>
    </mc:Choice>
    <mc:Fallback xmlns="">
      <p:transition spd="slow" advTm="8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69"/>
            <a:ext cx="11704320" cy="92579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659110" y="317231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714F5-BF41-43BC-A004-1C88ABAA367B}"/>
              </a:ext>
            </a:extLst>
          </p:cNvPr>
          <p:cNvSpPr txBox="1"/>
          <p:nvPr/>
        </p:nvSpPr>
        <p:spPr>
          <a:xfrm>
            <a:off x="1188720" y="1899600"/>
            <a:ext cx="606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600" dirty="0"/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600" dirty="0"/>
              <a:t>Part 2</a:t>
            </a:r>
          </a:p>
          <a:p>
            <a:endParaRPr lang="en-SG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F8CF9-73E1-406F-9319-15EDCC132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1290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8"/>
    </mc:Choice>
    <mc:Fallback xmlns="">
      <p:transition spd="slow" advTm="1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20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258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937DC-8E38-423D-97DF-64A06F27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02" y="2428875"/>
            <a:ext cx="8067675" cy="2000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CCA3E6-0032-49CE-BD9F-0CF7497DC6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6840" y="2840400"/>
              <a:ext cx="7808760" cy="151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CCA3E6-0032-49CE-BD9F-0CF7497DC6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7480" y="2831040"/>
                <a:ext cx="7827480" cy="1534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F08E624-A425-40E0-8425-BE7CE5EE5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58"/>
    </mc:Choice>
    <mc:Fallback xmlns="">
      <p:transition spd="slow" advTm="9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21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258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8858A-D3C9-45C9-81E0-80EC2503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079" y="1109648"/>
            <a:ext cx="5664835" cy="51677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D167DE-BE64-43FD-BAB2-FDFAC29C93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97840" y="2356200"/>
              <a:ext cx="6904800" cy="342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D167DE-BE64-43FD-BAB2-FDFAC29C93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8480" y="2346840"/>
                <a:ext cx="6923520" cy="3443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4FFBA7-C62F-449A-B6E1-3B298168A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426606-F384-4D4F-835A-840DBB2B9611}"/>
              </a:ext>
            </a:extLst>
          </p:cNvPr>
          <p:cNvSpPr txBox="1"/>
          <p:nvPr/>
        </p:nvSpPr>
        <p:spPr>
          <a:xfrm>
            <a:off x="605310" y="2955527"/>
            <a:ext cx="216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‘uniform transformation’ I mistakenly said should be ‘unitary transformation’ instead</a:t>
            </a:r>
          </a:p>
        </p:txBody>
      </p:sp>
    </p:spTree>
    <p:extLst>
      <p:ext uri="{BB962C8B-B14F-4D97-AF65-F5344CB8AC3E}">
        <p14:creationId xmlns:p14="http://schemas.microsoft.com/office/powerpoint/2010/main" val="39793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98"/>
    </mc:Choice>
    <mc:Fallback xmlns="">
      <p:transition spd="slow" advTm="138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22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258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   Real-space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8858A-D3C9-45C9-81E0-80EC25030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79" b="51238"/>
          <a:stretch/>
        </p:blipFill>
        <p:spPr>
          <a:xfrm>
            <a:off x="570538" y="1959830"/>
            <a:ext cx="6630469" cy="293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26D21-B951-4A0E-B0AE-11FDC7099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56"/>
          <a:stretch/>
        </p:blipFill>
        <p:spPr>
          <a:xfrm>
            <a:off x="6991350" y="1588643"/>
            <a:ext cx="4238625" cy="403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560F6B-1FFC-4519-88A1-9AD7A822B5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7080" y="2858400"/>
              <a:ext cx="5954760" cy="1982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560F6B-1FFC-4519-88A1-9AD7A822B5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7720" y="2849040"/>
                <a:ext cx="5973480" cy="200088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A7EF247-EA84-462D-A03D-72AB89AA3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12"/>
    </mc:Choice>
    <mc:Fallback xmlns="">
      <p:transition spd="slow" advTm="36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23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71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Complex-space 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14E0-AFDC-4F53-B90C-0303F1FD3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002790"/>
            <a:ext cx="4019550" cy="3543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DF3317-D890-4E50-9AD3-2221EE9D3C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6720" y="3378960"/>
              <a:ext cx="5498280" cy="1616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DF3317-D890-4E50-9AD3-2221EE9D3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7360" y="3369600"/>
                <a:ext cx="5517000" cy="1635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B5DBA54-7CFD-4DDB-84B5-A1D69A6E8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32"/>
    </mc:Choice>
    <mc:Fallback xmlns="">
      <p:transition spd="slow" advTm="59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24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71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Complex-space 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3F603-AE07-4E53-AAC4-D60669B3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62" y="1527333"/>
            <a:ext cx="8756476" cy="16087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89651F-12AD-4205-A3A4-1E99BAFBC5E3}"/>
              </a:ext>
            </a:extLst>
          </p:cNvPr>
          <p:cNvCxnSpPr>
            <a:cxnSpLocks/>
          </p:cNvCxnSpPr>
          <p:nvPr/>
        </p:nvCxnSpPr>
        <p:spPr>
          <a:xfrm flipV="1">
            <a:off x="2926080" y="1771469"/>
            <a:ext cx="2143760" cy="64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5F5138-D8E6-4EE0-94E4-C439644E3A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4440" y="2373480"/>
              <a:ext cx="2329200" cy="45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5F5138-D8E6-4EE0-94E4-C439644E3A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5080" y="2364120"/>
                <a:ext cx="2347920" cy="644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9196313-5003-4916-BD86-37C6F03C8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98538F-02AD-4979-8A01-00ECC5185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767" y="2986659"/>
            <a:ext cx="3682364" cy="33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72"/>
    </mc:Choice>
    <mc:Fallback xmlns="">
      <p:transition spd="slow" advTm="5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25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71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Complex-space 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3F603-AE07-4E53-AAC4-D60669B3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2" y="1344453"/>
            <a:ext cx="8756476" cy="16087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89651F-12AD-4205-A3A4-1E99BAFBC5E3}"/>
              </a:ext>
            </a:extLst>
          </p:cNvPr>
          <p:cNvCxnSpPr>
            <a:cxnSpLocks/>
          </p:cNvCxnSpPr>
          <p:nvPr/>
        </p:nvCxnSpPr>
        <p:spPr>
          <a:xfrm flipV="1">
            <a:off x="5720080" y="1574800"/>
            <a:ext cx="4638039" cy="540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00B5F8-1EE6-4FFA-9E06-69EF478D86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4080" y="1998720"/>
              <a:ext cx="7059600" cy="100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00B5F8-1EE6-4FFA-9E06-69EF478D86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720" y="1989360"/>
                <a:ext cx="7078320" cy="102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87A4FA-C9A6-4ACD-AC54-8902AEDD0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EDF18-CCCC-437C-9643-9ADC057A7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5235" y="3183573"/>
            <a:ext cx="3730450" cy="31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4"/>
    </mc:Choice>
    <mc:Fallback xmlns="">
      <p:transition spd="slow" advTm="41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26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71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Complex-space 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3F603-AE07-4E53-AAC4-D60669B3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002" y="1216883"/>
            <a:ext cx="8756476" cy="16087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89651F-12AD-4205-A3A4-1E99BAFBC5E3}"/>
              </a:ext>
            </a:extLst>
          </p:cNvPr>
          <p:cNvCxnSpPr>
            <a:cxnSpLocks/>
          </p:cNvCxnSpPr>
          <p:nvPr/>
        </p:nvCxnSpPr>
        <p:spPr>
          <a:xfrm flipV="1">
            <a:off x="4155440" y="2021269"/>
            <a:ext cx="5476240" cy="65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904E1E-3569-48CD-8C76-12A5398AEF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8120" y="1889510"/>
              <a:ext cx="7589520" cy="968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904E1E-3569-48CD-8C76-12A5398AEF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8760" y="1880150"/>
                <a:ext cx="7608240" cy="986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C2D4DBF-FD96-41E5-B854-F1402586B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6B176-7C3D-42C3-BD16-DBD484A2B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3100797"/>
            <a:ext cx="3682365" cy="31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06"/>
    </mc:Choice>
    <mc:Fallback xmlns="">
      <p:transition spd="slow" advTm="95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27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63675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</a:t>
            </a:r>
            <a:r>
              <a:rPr lang="en-US" altLang="zh-CN" sz="3200" dirty="0">
                <a:solidFill>
                  <a:schemeClr val="bg1"/>
                </a:solidFill>
              </a:rPr>
              <a:t>P</a:t>
            </a:r>
            <a:r>
              <a:rPr lang="en-SG" altLang="zh-CN" sz="3200" dirty="0" err="1">
                <a:solidFill>
                  <a:schemeClr val="bg1"/>
                </a:solidFill>
              </a:rPr>
              <a:t>rincipal</a:t>
            </a:r>
            <a:r>
              <a:rPr lang="en-SG" altLang="zh-CN" sz="3200" dirty="0">
                <a:solidFill>
                  <a:schemeClr val="bg1"/>
                </a:solidFill>
              </a:rPr>
              <a:t> Component Analysis</a:t>
            </a:r>
            <a:endParaRPr lang="en-SG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5EC54-27D6-41C9-96D9-4B810A38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00200"/>
            <a:ext cx="8686800" cy="3657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E5320A9-6440-4C34-AC1C-89414802F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74"/>
    </mc:Choice>
    <mc:Fallback xmlns="">
      <p:transition spd="slow" advTm="2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69"/>
            <a:ext cx="11704320" cy="9461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28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936965" y="323069"/>
            <a:ext cx="2159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1B29D-FEF2-4BE8-819D-879B7B7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5" y="1528917"/>
            <a:ext cx="3878790" cy="3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114E7-CD16-44B4-9194-84A47694EF1F}"/>
              </a:ext>
            </a:extLst>
          </p:cNvPr>
          <p:cNvSpPr/>
          <p:nvPr/>
        </p:nvSpPr>
        <p:spPr>
          <a:xfrm>
            <a:off x="4592321" y="2045628"/>
            <a:ext cx="74472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CC: Classical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Classical-Quantum (CQ) Machine Learning : exploit quantum algorithms to speed up classical machine learning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Quantum-Classical (QC) Machine Learning : exploit classical machine learning techniques to improve quantum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Quantum-Quantum (QQ) Machine Learning : exploit quantum computing devices to carry out learning tasks with quantum data </a:t>
            </a:r>
          </a:p>
          <a:p>
            <a:r>
              <a:rPr lang="en-SG" sz="2400" dirty="0"/>
              <a:t>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2A7B6D-3DAD-4FFF-AF4C-C93606D302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0240" y="5041080"/>
              <a:ext cx="2502720" cy="3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2A7B6D-3DAD-4FFF-AF4C-C93606D30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0880" y="5031720"/>
                <a:ext cx="2521440" cy="55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39D84D-CE36-408C-92C2-16E540C47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1"/>
    </mc:Choice>
    <mc:Fallback xmlns="">
      <p:transition spd="slow" advTm="32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579409"/>
            <a:ext cx="11704320" cy="131465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29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2376150" y="2958831"/>
            <a:ext cx="826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Part 2: Quantum Denoising Autoencoder (QDAE)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854D82-E9AA-43E4-8546-B5F30270F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5"/>
    </mc:Choice>
    <mc:Fallback xmlns="">
      <p:transition spd="slow" advTm="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69"/>
            <a:ext cx="11704320" cy="9461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936965" y="323069"/>
            <a:ext cx="2159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1B29D-FEF2-4BE8-819D-879B7B7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50" y="1689425"/>
            <a:ext cx="3878790" cy="3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9184AF-750E-44A0-A439-A9D252EB61D6}"/>
              </a:ext>
            </a:extLst>
          </p:cNvPr>
          <p:cNvSpPr txBox="1"/>
          <p:nvPr/>
        </p:nvSpPr>
        <p:spPr>
          <a:xfrm>
            <a:off x="7620000" y="519137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[1]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355BA92-02B6-4B5B-B454-B6AC0FB4A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3"/>
    </mc:Choice>
    <mc:Fallback xmlns="">
      <p:transition spd="slow" advTm="3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30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A9290-9E8D-438B-A884-5C5440E2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71" y="1278890"/>
            <a:ext cx="5311457" cy="446568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C834E8-B1A6-48D4-BB97-124846AB5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4"/>
    </mc:Choice>
    <mc:Fallback xmlns="">
      <p:transition spd="slow" advTm="2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31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E6652-6880-45A9-8187-736FB99A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84" y="2076700"/>
            <a:ext cx="6397415" cy="31566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742407-5457-4A91-90AC-228242F96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B4DC5-3850-4618-A89F-3E37079FEFA8}"/>
              </a:ext>
            </a:extLst>
          </p:cNvPr>
          <p:cNvSpPr/>
          <p:nvPr/>
        </p:nvSpPr>
        <p:spPr>
          <a:xfrm>
            <a:off x="9275710" y="468834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6110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5"/>
    </mc:Choice>
    <mc:Fallback xmlns="">
      <p:transition spd="slow" advTm="2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32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3058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 Noise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C58AB-1067-4168-9A96-C666155C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47" y="1802129"/>
            <a:ext cx="3019425" cy="139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4DCE1-CB51-4BC0-AF32-90CBBBDCE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996" y="2001342"/>
            <a:ext cx="2533650" cy="108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E82C8-243B-477E-9227-A023118E9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419" y="1891867"/>
            <a:ext cx="2608704" cy="1248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6BF60-D84E-4653-A3EE-007897318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01" y="4099125"/>
            <a:ext cx="5577997" cy="1085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58EBB0-0D82-4E7A-B9F3-835A4429B7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52280" y="3004560"/>
              <a:ext cx="4612320" cy="212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58EBB0-0D82-4E7A-B9F3-835A4429B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2920" y="2995200"/>
                <a:ext cx="4631040" cy="21466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C4C6842-9469-4C3B-AC93-73EB29568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3"/>
    </mc:Choice>
    <mc:Fallback xmlns="">
      <p:transition spd="slow" advTm="45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33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E6652-6880-45A9-8187-736FB99A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84" y="2076700"/>
            <a:ext cx="6397415" cy="315661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69ED90-9643-4DBC-84E4-2FAEE46BF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906E8B-1650-4314-AF37-42D7614C986B}"/>
              </a:ext>
            </a:extLst>
          </p:cNvPr>
          <p:cNvSpPr/>
          <p:nvPr/>
        </p:nvSpPr>
        <p:spPr>
          <a:xfrm>
            <a:off x="9275710" y="468834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96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50"/>
    </mc:Choice>
    <mc:Fallback xmlns="">
      <p:transition spd="slow" advTm="3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34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A4312-BCCC-4F82-9EFC-753B4EEBC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/>
          <a:stretch/>
        </p:blipFill>
        <p:spPr>
          <a:xfrm>
            <a:off x="81280" y="1193165"/>
            <a:ext cx="3400352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92B35-D988-4A40-A746-245AFD4E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632" y="1325045"/>
            <a:ext cx="8278567" cy="429690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1B316A-5D4F-439F-AA53-A64E38E81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0"/>
    </mc:Choice>
    <mc:Fallback xmlns="">
      <p:transition spd="slow" advTm="5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35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D0C94-D715-4FA9-A213-59955AD6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0" y="1199832"/>
            <a:ext cx="5219700" cy="4600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8B0FFA-E45D-4AF2-B48A-2DD027C0B7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1480" y="1762560"/>
              <a:ext cx="3425400" cy="330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8B0FFA-E45D-4AF2-B48A-2DD027C0B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2120" y="1753200"/>
                <a:ext cx="3444120" cy="33249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DF7862E-D094-4A6F-B193-0F4E47CA5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79"/>
    </mc:Choice>
    <mc:Fallback xmlns="">
      <p:transition spd="slow" advTm="5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36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C0A4E-DEA0-4EDB-9628-9156C0781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170" y="1083790"/>
            <a:ext cx="4557315" cy="4655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F1C00C-F5F1-4CA8-8749-4B465CDA2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95302"/>
            <a:ext cx="4853305" cy="45437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96441D-C008-450A-BA32-58D81BED2E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4200" y="1224000"/>
              <a:ext cx="8849880" cy="455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96441D-C008-450A-BA32-58D81BED2E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4840" y="1214640"/>
                <a:ext cx="8868600" cy="4575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0E983A2-65AB-4853-9EAB-528A214E6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27"/>
    </mc:Choice>
    <mc:Fallback xmlns="">
      <p:transition spd="slow" advTm="8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37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45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QDAE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67BC7-9EA8-46FE-9280-947EEAF2B03A}"/>
              </a:ext>
            </a:extLst>
          </p:cNvPr>
          <p:cNvSpPr txBox="1"/>
          <p:nvPr/>
        </p:nvSpPr>
        <p:spPr>
          <a:xfrm>
            <a:off x="2014537" y="1351508"/>
            <a:ext cx="8162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State type</a:t>
            </a:r>
            <a:r>
              <a:rPr lang="en-SG" altLang="zh-CN" sz="4000" dirty="0"/>
              <a:t>: GHZ state, W state,    </a:t>
            </a:r>
          </a:p>
          <a:p>
            <a:endParaRPr lang="en-SG" altLang="zh-CN" sz="4000" dirty="0"/>
          </a:p>
          <a:p>
            <a:endParaRPr lang="en-SG" altLang="zh-CN" sz="4000" dirty="0"/>
          </a:p>
          <a:p>
            <a:r>
              <a:rPr lang="en-SG" altLang="zh-CN" sz="4000" dirty="0"/>
              <a:t>Noise type: x-flip, y-flip, z-flip</a:t>
            </a:r>
          </a:p>
          <a:p>
            <a:endParaRPr lang="en-SG" sz="4000" dirty="0"/>
          </a:p>
          <a:p>
            <a:r>
              <a:rPr lang="en-SG" sz="4000" dirty="0"/>
              <a:t>Training/Testing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05D3D-032A-46C9-A0E5-F4A6A54D533F}"/>
              </a:ext>
            </a:extLst>
          </p:cNvPr>
          <p:cNvSpPr txBox="1"/>
          <p:nvPr/>
        </p:nvSpPr>
        <p:spPr>
          <a:xfrm>
            <a:off x="11153775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ECB17-7553-4E46-9629-5586BD365E64}"/>
              </a:ext>
            </a:extLst>
          </p:cNvPr>
          <p:cNvSpPr txBox="1"/>
          <p:nvPr/>
        </p:nvSpPr>
        <p:spPr>
          <a:xfrm>
            <a:off x="4362450" y="1932057"/>
            <a:ext cx="569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/>
              <a:t>Plus state, Zero state</a:t>
            </a:r>
            <a:endParaRPr lang="en-SG" sz="4000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0B71799C-3AA6-4B8B-A562-CED9434A2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5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52"/>
    </mc:Choice>
    <mc:Fallback xmlns="">
      <p:transition spd="slow" advTm="40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935" y="6276975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38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852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Reference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2558AE-944C-4893-B127-673968422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140450"/>
            <a:ext cx="406400" cy="40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946E30-0F97-4CE6-942F-EF45E96F38A7}"/>
              </a:ext>
            </a:extLst>
          </p:cNvPr>
          <p:cNvSpPr/>
          <p:nvPr/>
        </p:nvSpPr>
        <p:spPr>
          <a:xfrm>
            <a:off x="1428750" y="1555725"/>
            <a:ext cx="9077325" cy="444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[1]  Wikipedia (2020). Quantum machine learning. Retrieved from                                                                                                                    </a:t>
            </a:r>
            <a:r>
              <a:rPr lang="en-SG" u="sng" dirty="0">
                <a:solidFill>
                  <a:srgbClr val="0563C1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https://en.wikipedia.org/wiki/Quantum_machine_learning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9 May 2020. </a:t>
            </a:r>
          </a:p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[2] Tch, A. (2017). The Mostly Complete Chart of Neural Networks, Explained. Retrieved from </a:t>
            </a:r>
            <a:r>
              <a:rPr lang="en-SG" u="sng" dirty="0">
                <a:solidFill>
                  <a:srgbClr val="0563C1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hlinkClick r:id="rId6"/>
              </a:rPr>
              <a:t>https://towardsdatascience.com/the-mostly-complete-chart-of-neural-networks-explained-3fb6f2367464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9 May 2020. </a:t>
            </a:r>
          </a:p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[3]  Pepper, A., Tischler, N., and </a:t>
            </a:r>
            <a:r>
              <a:rPr lang="en-SG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Pryde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G.J. (2019). "Experimental realization of a quantum Autoencoder: The compression of qutrits via machine learning. " Phys. Rev. Lett., 122, 060501.</a:t>
            </a:r>
          </a:p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[4]  Beer, K., </a:t>
            </a:r>
            <a:r>
              <a:rPr lang="en-SG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Bondarenko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D., </a:t>
            </a:r>
            <a:r>
              <a:rPr lang="en-SG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Farrelly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T., Osborne, T., Salzmann, R., and Wolf, R. (2019). "Efficient learning for deep quantum neural networks." </a:t>
            </a:r>
            <a:r>
              <a:rPr lang="en-SG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preprint arXiv:1902.10445.</a:t>
            </a:r>
          </a:p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[5]  </a:t>
            </a:r>
            <a:r>
              <a:rPr lang="en-SG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Bondarenko</a:t>
            </a: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D., and Feldmann, P. (2020). "Quantum autoencoders to denoise quantum data." Physical Review Letters 124 (13): 130502.</a:t>
            </a:r>
          </a:p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841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4"/>
    </mc:Choice>
    <mc:Fallback xmlns="">
      <p:transition spd="slow" advTm="1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69"/>
            <a:ext cx="11704320" cy="9461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4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936965" y="323069"/>
            <a:ext cx="2159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1B29D-FEF2-4BE8-819D-879B7B7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5" y="1528917"/>
            <a:ext cx="3878790" cy="3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114E7-CD16-44B4-9194-84A47694EF1F}"/>
              </a:ext>
            </a:extLst>
          </p:cNvPr>
          <p:cNvSpPr/>
          <p:nvPr/>
        </p:nvSpPr>
        <p:spPr>
          <a:xfrm>
            <a:off x="4592321" y="2045628"/>
            <a:ext cx="74472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CC: Classical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Classical-Quantum (CQ) Machine Learning : exploit quantum algorithms to speed up classical machine learning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Quantum-Classical (QC) Machine Learning : exploit classical machine learning techniques to improve quantum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Quantum-Quantum (QQ) Machine Learning : exploit quantum computing devices to carry out learning tasks with quantum data </a:t>
            </a:r>
          </a:p>
          <a:p>
            <a:r>
              <a:rPr lang="en-SG" sz="2400" dirty="0"/>
              <a:t>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8901B7-339B-4C65-94E0-64176B3687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5280" y="3397320"/>
              <a:ext cx="3014280" cy="168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8901B7-339B-4C65-94E0-64176B3687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5920" y="3387960"/>
                <a:ext cx="3033000" cy="16992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2AB3B20-0411-4044-A0D8-D211B8458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34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85"/>
    </mc:Choice>
    <mc:Fallback xmlns="">
      <p:transition spd="slow" advTm="6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335280" y="151169"/>
            <a:ext cx="11704320" cy="9461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5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936965" y="323069"/>
            <a:ext cx="2159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1B29D-FEF2-4BE8-819D-879B7B7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5" y="1528917"/>
            <a:ext cx="3878790" cy="3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114E7-CD16-44B4-9194-84A47694EF1F}"/>
              </a:ext>
            </a:extLst>
          </p:cNvPr>
          <p:cNvSpPr/>
          <p:nvPr/>
        </p:nvSpPr>
        <p:spPr>
          <a:xfrm>
            <a:off x="4592321" y="2045628"/>
            <a:ext cx="74472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CC: Classical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Classical-Quantum (CQ) Machine Learning : exploit quantum algorithms to speed up classical machine learning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Quantum-Classical (QC) Machine Learning : exploit classical machine learning techniques to improve quantum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Quantum-Quantum (QQ) Machine Learning : exploit quantum computing devices to carry out learning tasks with quantum data </a:t>
            </a:r>
          </a:p>
          <a:p>
            <a:r>
              <a:rPr lang="en-SG" sz="2400" dirty="0"/>
              <a:t>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4566DD1-CC2F-4761-997D-26192EB31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5"/>
    </mc:Choice>
    <mc:Fallback xmlns="">
      <p:transition spd="slow" advTm="8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579409"/>
            <a:ext cx="11704320" cy="131465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6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2376150" y="2958831"/>
            <a:ext cx="8708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Part 1: Compressive Quantum Autoencoder (CQAE)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A21616-1BDA-48D2-A4C6-F4C6C9F27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3"/>
    </mc:Choice>
    <mc:Fallback xmlns="">
      <p:transition spd="slow" advTm="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7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4860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 Classical Autoencoder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A4719-9392-4117-BF68-579FD487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11657"/>
            <a:ext cx="3176588" cy="3834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051213" y="476758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[2]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0052F-218C-41B4-B4DD-0ED927E76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808" y="2100099"/>
            <a:ext cx="1781175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6CD93-37EE-4DD1-BA22-3F710A20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808" y="3148013"/>
            <a:ext cx="20955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7C547-5DEF-4B0B-88E5-A47BEC0A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924" y="4148458"/>
            <a:ext cx="32099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6497D5-28C8-4980-8E7B-FD7AA851E4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84840" y="4620960"/>
              <a:ext cx="2411280" cy="712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6497D5-28C8-4980-8E7B-FD7AA851E4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5480" y="4611600"/>
                <a:ext cx="2430000" cy="7315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9ECFD8C-A43A-4C46-AEC4-99C4DB69C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63"/>
    </mc:Choice>
    <mc:Fallback xmlns="">
      <p:transition spd="slow" advTm="7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8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3FE80-8040-448D-80CE-C71C59CE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95" y="1792720"/>
            <a:ext cx="6217416" cy="3065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C9E168-8A40-43EA-A8A3-7CD925998E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94760" y="2009160"/>
              <a:ext cx="6055200" cy="3114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C9E168-8A40-43EA-A8A3-7CD925998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5400" y="1999800"/>
                <a:ext cx="6073920" cy="31330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44E041-3745-40B4-9258-123F65B41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6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22"/>
    </mc:Choice>
    <mc:Fallback xmlns="">
      <p:transition spd="slow" advTm="84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F75451-0899-423C-BC40-855DC6E33EE3}"/>
              </a:ext>
            </a:extLst>
          </p:cNvPr>
          <p:cNvSpPr/>
          <p:nvPr/>
        </p:nvSpPr>
        <p:spPr>
          <a:xfrm>
            <a:off x="243840" y="215445"/>
            <a:ext cx="11704320" cy="7700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825BFA8-433F-4ED0-A2BF-DF22A70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8460" y="6306458"/>
            <a:ext cx="2743200" cy="365125"/>
          </a:xfrm>
        </p:spPr>
        <p:txBody>
          <a:bodyPr/>
          <a:lstStyle/>
          <a:p>
            <a:fld id="{54A600D0-1856-4B64-89BC-A0C42407A6BF}" type="datetime1">
              <a:rPr lang="en-SG" sz="1600" b="1" smtClean="0">
                <a:solidFill>
                  <a:schemeClr val="tx1"/>
                </a:solidFill>
              </a:rPr>
              <a:t>11/5/2020</a:t>
            </a:fld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EA48BD-CA74-478C-ADBB-0CA6DC0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7431"/>
            <a:ext cx="4114800" cy="365125"/>
          </a:xfrm>
        </p:spPr>
        <p:txBody>
          <a:bodyPr/>
          <a:lstStyle/>
          <a:p>
            <a:r>
              <a:rPr lang="en-SG" sz="1600" b="1" dirty="0">
                <a:solidFill>
                  <a:schemeClr val="tx1"/>
                </a:solidFill>
              </a:rPr>
              <a:t>EE4080 Final Year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80F63C-E42E-4B56-B6F9-883BDF5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9" y="6324498"/>
            <a:ext cx="2743200" cy="365125"/>
          </a:xfrm>
        </p:spPr>
        <p:txBody>
          <a:bodyPr/>
          <a:lstStyle/>
          <a:p>
            <a:fld id="{6981F262-44D8-4CED-9EDB-4489A451569A}" type="slidenum">
              <a:rPr lang="en-SG" sz="1600" b="1" smtClean="0">
                <a:solidFill>
                  <a:schemeClr val="tx1"/>
                </a:solidFill>
              </a:rPr>
              <a:t>9</a:t>
            </a:fld>
            <a:endParaRPr lang="en-SG" sz="1600" b="1" dirty="0">
              <a:solidFill>
                <a:schemeClr val="tx1"/>
              </a:solidFill>
            </a:endParaRP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8654C67-2154-44F6-AB77-F60F82B0CE34}"/>
              </a:ext>
            </a:extLst>
          </p:cNvPr>
          <p:cNvSpPr txBox="1">
            <a:spLocks/>
          </p:cNvSpPr>
          <p:nvPr/>
        </p:nvSpPr>
        <p:spPr>
          <a:xfrm>
            <a:off x="975150" y="62774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chemeClr val="tx1"/>
                </a:solidFill>
              </a:rPr>
              <a:t>Zhang Zeyu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381C2-8683-4951-A89D-156CC6481CA5}"/>
              </a:ext>
            </a:extLst>
          </p:cNvPr>
          <p:cNvSpPr/>
          <p:nvPr/>
        </p:nvSpPr>
        <p:spPr>
          <a:xfrm>
            <a:off x="418138" y="313714"/>
            <a:ext cx="1114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CQAE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EBFE-639B-4BC2-BD39-44945B081C66}"/>
              </a:ext>
            </a:extLst>
          </p:cNvPr>
          <p:cNvSpPr/>
          <p:nvPr/>
        </p:nvSpPr>
        <p:spPr>
          <a:xfrm>
            <a:off x="9354211" y="448917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86980-1CA6-425E-AB4F-9C438D7C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" y="2364480"/>
            <a:ext cx="963930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379059-C428-4002-886C-767BFF262D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2977200"/>
              <a:ext cx="10073520" cy="183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379059-C428-4002-886C-767BFF262D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2967840"/>
                <a:ext cx="10092240" cy="1854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F30A4E8-ED00-491C-A7A0-0074A4EEC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1347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39"/>
    </mc:Choice>
    <mc:Fallback xmlns="">
      <p:transition spd="slow" advTm="9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857</Words>
  <Application>Microsoft Office PowerPoint</Application>
  <PresentationFormat>Widescreen</PresentationFormat>
  <Paragraphs>250</Paragraphs>
  <Slides>38</Slides>
  <Notes>1</Notes>
  <HiddenSlides>0</HiddenSlides>
  <MMClips>38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Zeyu Zhang</dc:creator>
  <cp:lastModifiedBy>Zeyu Zhang</cp:lastModifiedBy>
  <cp:revision>105</cp:revision>
  <dcterms:created xsi:type="dcterms:W3CDTF">2020-05-09T10:06:54Z</dcterms:created>
  <dcterms:modified xsi:type="dcterms:W3CDTF">2020-05-11T06:14:36Z</dcterms:modified>
</cp:coreProperties>
</file>